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</p:sldIdLst>
  <p:sldSz cy="5143500" cx="9144000"/>
  <p:notesSz cx="6858000" cy="9144000"/>
  <p:embeddedFontLst>
    <p:embeddedFont>
      <p:font typeface="Arial Black"/>
      <p:regular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22" Type="http://schemas.openxmlformats.org/officeDocument/2006/relationships/font" Target="fonts/ArialBlack-regular.fntdata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it-scm.com/download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Shape 1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Shape 1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Shape 10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ARE SOME OTHR REFERENCES YOU CAN LOOK LATER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Shape 10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http://git-scm.com/download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/>
              <a:t>git init</a:t>
            </a:r>
            <a:br>
              <a:rPr lang="en"/>
            </a:br>
            <a:r>
              <a:rPr lang="en"/>
              <a:t>This command allows to setup a git repository. It creates the .git directory – a Git repository skeleton.</a:t>
            </a:r>
            <a:br>
              <a:rPr lang="en"/>
            </a:br>
            <a:r>
              <a:rPr lang="en"/>
              <a:t>At this point nothing is tracked!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100" u="sng">
                <a:solidFill>
                  <a:schemeClr val="dk1"/>
                </a:solidFill>
              </a:rPr>
              <a:t>git config</a:t>
            </a:r>
            <a:br>
              <a:rPr b="1" lang="en" sz="1100" u="sng">
                <a:solidFill>
                  <a:schemeClr val="dk1"/>
                </a:solidFill>
              </a:rPr>
            </a:br>
            <a:br>
              <a:rPr b="1" lang="en" sz="1100" u="sng">
                <a:solidFill>
                  <a:schemeClr val="dk1"/>
                </a:solidFill>
              </a:rPr>
            </a:br>
            <a:r>
              <a:rPr b="1" lang="en" sz="1100" u="sng">
                <a:solidFill>
                  <a:schemeClr val="dk1"/>
                </a:solidFill>
              </a:rPr>
              <a:t>This command allows to check and edit the settings of a specific project. E.g. username (user.name) and email (user.email).</a:t>
            </a:r>
            <a:br>
              <a:rPr b="1" lang="en" sz="1100" u="sng">
                <a:solidFill>
                  <a:schemeClr val="dk1"/>
                </a:solidFill>
              </a:rPr>
            </a:br>
            <a:br>
              <a:rPr b="1" lang="en" sz="1100" u="sng">
                <a:solidFill>
                  <a:schemeClr val="dk1"/>
                </a:solidFill>
              </a:rPr>
            </a:br>
            <a:r>
              <a:rPr b="1" lang="en" sz="1100" u="sng">
                <a:solidFill>
                  <a:schemeClr val="dk1"/>
                </a:solidFill>
              </a:rPr>
              <a:t>IMPORTANT TO SET UP PARAMETERS!!! → “TELL ME WHO YOU ARE!!!!!!!”</a:t>
            </a:r>
            <a:br>
              <a:rPr b="1" lang="en" sz="1100" u="sng">
                <a:solidFill>
                  <a:schemeClr val="dk1"/>
                </a:solidFill>
              </a:rPr>
            </a:br>
            <a:br>
              <a:rPr b="1" lang="en" sz="1100" u="sng">
                <a:solidFill>
                  <a:schemeClr val="dk1"/>
                </a:solidFill>
              </a:rPr>
            </a:br>
            <a:r>
              <a:rPr b="1" lang="en" sz="1100" u="sng">
                <a:solidFill>
                  <a:schemeClr val="dk1"/>
                </a:solidFill>
              </a:rPr>
              <a:t>git config -l</a:t>
            </a:r>
            <a:br>
              <a:rPr b="1" lang="en" sz="1100" u="sng">
                <a:solidFill>
                  <a:schemeClr val="dk1"/>
                </a:solidFill>
              </a:rPr>
            </a:br>
            <a:r>
              <a:rPr b="1" lang="en" sz="1100" u="sng">
                <a:solidFill>
                  <a:schemeClr val="dk1"/>
                </a:solidFill>
              </a:rPr>
              <a:t>git config user.name</a:t>
            </a:r>
            <a:br>
              <a:rPr b="1" lang="en" sz="1100" u="sng">
                <a:solidFill>
                  <a:schemeClr val="dk1"/>
                </a:solidFill>
              </a:rPr>
            </a:br>
            <a:r>
              <a:rPr b="1" lang="en" sz="1100" u="sng">
                <a:solidFill>
                  <a:schemeClr val="dk1"/>
                </a:solidFill>
              </a:rPr>
              <a:t>git config user.email</a:t>
            </a:r>
            <a:br>
              <a:rPr b="1" lang="en" sz="1100" u="sng">
                <a:solidFill>
                  <a:schemeClr val="dk1"/>
                </a:solidFill>
              </a:rPr>
            </a:br>
            <a:br>
              <a:rPr b="1" lang="en" sz="1100" u="sng">
                <a:solidFill>
                  <a:schemeClr val="dk1"/>
                </a:solidFill>
              </a:rPr>
            </a:br>
            <a:r>
              <a:rPr b="1" lang="en" sz="1100" u="sng">
                <a:solidFill>
                  <a:schemeClr val="dk1"/>
                </a:solidFill>
              </a:rPr>
              <a:t>git config --global user.name  "Your Name"</a:t>
            </a:r>
            <a:br>
              <a:rPr b="1" lang="en" sz="1100" u="sng">
                <a:solidFill>
                  <a:schemeClr val="dk1"/>
                </a:solidFill>
              </a:rPr>
            </a:br>
            <a:r>
              <a:rPr b="1" lang="en" sz="1100" u="sng">
                <a:solidFill>
                  <a:schemeClr val="dk1"/>
                </a:solidFill>
              </a:rPr>
              <a:t>git config --global user.email "Your E-mail"</a:t>
            </a:r>
            <a:endParaRPr b="1" sz="11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/>
              <a:t>git status</a:t>
            </a:r>
            <a:br>
              <a:rPr lang="en"/>
            </a:br>
            <a:br>
              <a:rPr lang="en"/>
            </a:br>
            <a:r>
              <a:rPr lang="en"/>
              <a:t>This command shows differences between working directory, staging area and last commit in the repository.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/>
              <a:t>git add</a:t>
            </a:r>
            <a:br>
              <a:rPr lang="en"/>
            </a:br>
            <a:br>
              <a:rPr lang="en"/>
            </a:br>
            <a:r>
              <a:rPr lang="en"/>
              <a:t>This command updates the index (staging area) using the current content found in the working tree (working directory), to prepare the content staged for the next commit.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/>
              <a:t>git commit</a:t>
            </a:r>
            <a:br>
              <a:rPr lang="en"/>
            </a:br>
            <a:br>
              <a:rPr lang="en"/>
            </a:br>
            <a:r>
              <a:rPr lang="en"/>
              <a:t>Stores the current contents of the index (staging area) in a new commit along with a log message from the user describing the changes.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</a:t>
            </a:r>
            <a:br>
              <a:rPr lang="en"/>
            </a:br>
            <a:br>
              <a:rPr lang="en"/>
            </a:br>
            <a:r>
              <a:rPr lang="en"/>
              <a:t>The command creates a new branch head named &lt;branch name&gt;.</a:t>
            </a:r>
            <a:br>
              <a:rPr lang="en"/>
            </a:br>
            <a:r>
              <a:rPr lang="en"/>
              <a:t> </a:t>
            </a:r>
            <a:br>
              <a:rPr lang="en"/>
            </a:br>
            <a:r>
              <a:rPr lang="en"/>
              <a:t>With no arguments, branches are listed; the current branch will be highlighted with an asterisk.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Shape 9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Shape 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 rot="10800000">
            <a:off x="0" y="3093236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300758"/>
            <a:ext cx="7772400" cy="168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3093358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>
  <p:cSld name="Duas Partes de Conteúdo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2" type="body"/>
          </p:nvPr>
        </p:nvSpPr>
        <p:spPr>
          <a:xfrm>
            <a:off x="4648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>
  <p:cSld name="Slide de títul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ctrTitle"/>
          </p:nvPr>
        </p:nvSpPr>
        <p:spPr>
          <a:xfrm>
            <a:off x="685800" y="1597820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hyperlink" Target="https://news.microsoft.com/2018/06/04/microsoft-to-acquire-github-for-7-5-billion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www.youtube.com/watch?v=Y9XZQO1n_7c" TargetMode="External"/><Relationship Id="rId4" Type="http://schemas.openxmlformats.org/officeDocument/2006/relationships/hyperlink" Target="https://www.youtube.com/watch?v=U8GBXvdmHT4" TargetMode="External"/><Relationship Id="rId10" Type="http://schemas.openxmlformats.org/officeDocument/2006/relationships/hyperlink" Target="http://www.vogella.com/tutorials/EclipseGit/article.html" TargetMode="External"/><Relationship Id="rId9" Type="http://schemas.openxmlformats.org/officeDocument/2006/relationships/hyperlink" Target="https://www.atlassian.com/git/tutorials/" TargetMode="External"/><Relationship Id="rId5" Type="http://schemas.openxmlformats.org/officeDocument/2006/relationships/hyperlink" Target="https://www.udacity.com/course/how-to-use-git-and-github--ud775" TargetMode="External"/><Relationship Id="rId6" Type="http://schemas.openxmlformats.org/officeDocument/2006/relationships/hyperlink" Target="https://try.github.io" TargetMode="External"/><Relationship Id="rId7" Type="http://schemas.openxmlformats.org/officeDocument/2006/relationships/hyperlink" Target="https://confluence.atlassian.com/display/BITBUCKET/Bitbucket+101" TargetMode="External"/><Relationship Id="rId8" Type="http://schemas.openxmlformats.org/officeDocument/2006/relationships/hyperlink" Target="https://sourceforge.net/p/forge/documentation/Git/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hyperlink" Target="http://goo.gl/forms/y7lZNFXOE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iki.eclipse.org/EGit/User_Guid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hyperlink" Target="https://www.sublimetext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hyperlink" Target="https://github.com/kemayo/sublime-text-gi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git-scm.com/download" TargetMode="External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7.jpg"/><Relationship Id="rId6" Type="http://schemas.openxmlformats.org/officeDocument/2006/relationships/image" Target="../media/image2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mercurial-scm.org/" TargetMode="External"/><Relationship Id="rId4" Type="http://schemas.openxmlformats.org/officeDocument/2006/relationships/hyperlink" Target="http://git-scm.com/" TargetMode="External"/><Relationship Id="rId5" Type="http://schemas.openxmlformats.org/officeDocument/2006/relationships/hyperlink" Target="http://www.nongnu.org/cvs/" TargetMode="External"/><Relationship Id="rId6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jpg"/><Relationship Id="rId4" Type="http://schemas.openxmlformats.org/officeDocument/2006/relationships/hyperlink" Target="https://github.com/" TargetMode="External"/><Relationship Id="rId5" Type="http://schemas.openxmlformats.org/officeDocument/2006/relationships/image" Target="../media/image81.png"/><Relationship Id="rId6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torvalds/linux/releases/tag/v2.6.12-rc2" TargetMode="External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1989" y="4105150"/>
            <a:ext cx="1813896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8111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/>
          <p:nvPr>
            <p:ph type="ctrTitle"/>
          </p:nvPr>
        </p:nvSpPr>
        <p:spPr>
          <a:xfrm>
            <a:off x="683518" y="1203598"/>
            <a:ext cx="7772400" cy="168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</a:pPr>
            <a:r>
              <a:rPr b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endParaRPr/>
          </a:p>
        </p:txBody>
      </p:sp>
      <p:sp>
        <p:nvSpPr>
          <p:cNvPr id="33" name="Shape 33"/>
          <p:cNvSpPr txBox="1"/>
          <p:nvPr>
            <p:ph idx="1" type="subTitle"/>
          </p:nvPr>
        </p:nvSpPr>
        <p:spPr>
          <a:xfrm>
            <a:off x="685800" y="3093358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Arial"/>
              <a:buNone/>
            </a:pPr>
            <a:r>
              <a:rPr b="1"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Carlos Diego N. Damasceno, MSc, PhD candidate</a:t>
            </a:r>
            <a:endParaRPr b="1"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Arial"/>
              <a:buNone/>
            </a:pPr>
            <a:r>
              <a:rPr b="1" lang="en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damascenodiego@usp.br</a:t>
            </a:r>
            <a:endParaRPr b="1"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history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Shape 105"/>
          <p:cNvGrpSpPr/>
          <p:nvPr/>
        </p:nvGrpSpPr>
        <p:grpSpPr>
          <a:xfrm>
            <a:off x="399530" y="1993575"/>
            <a:ext cx="8344940" cy="2084925"/>
            <a:chOff x="173142" y="1841175"/>
            <a:chExt cx="8344940" cy="2084925"/>
          </a:xfrm>
        </p:grpSpPr>
        <p:pic>
          <p:nvPicPr>
            <p:cNvPr id="106" name="Shape 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3950" y="1841175"/>
              <a:ext cx="3914132" cy="2058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3142" y="1841175"/>
              <a:ext cx="4378933" cy="208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Shape 108"/>
          <p:cNvSpPr txBox="1"/>
          <p:nvPr/>
        </p:nvSpPr>
        <p:spPr>
          <a:xfrm>
            <a:off x="399450" y="4078500"/>
            <a:ext cx="8344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hlinkClick r:id="rId5"/>
              </a:rPr>
              <a:t>https://news.microsoft.com/2018/06/04/microsoft-to-acquire-github-for-7-5-billion/</a:t>
            </a:r>
            <a:r>
              <a:rPr i="1" lang="en"/>
              <a:t> </a:t>
            </a:r>
            <a:endParaRPr i="1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Shape 94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to </a:t>
            </a:r>
            <a:r>
              <a:rPr i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multiplication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0" name="Shape 9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38" y="1357378"/>
            <a:ext cx="6735715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to </a:t>
            </a:r>
            <a:r>
              <a:rPr i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multiplication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branch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38" y="1357378"/>
            <a:ext cx="6735715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Shape 96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to </a:t>
            </a:r>
            <a:r>
              <a:rPr i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multiplication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branch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4" name="Shape 9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25" y="1357378"/>
            <a:ext cx="4630159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Shape 97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multiplication as TODO</a:t>
            </a:r>
            <a:endParaRPr/>
          </a:p>
        </p:txBody>
      </p:sp>
      <p:pic>
        <p:nvPicPr>
          <p:cNvPr id="971" name="Shape 9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Shape 97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i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print_sum()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master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8" name="Shape 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38" y="1357378"/>
            <a:ext cx="6735715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Shape 98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commit and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to master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5" name="Shape 9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38" y="1357378"/>
            <a:ext cx="6735715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Shape 99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pull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2" name="Shape 9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38" y="1357378"/>
            <a:ext cx="6735715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Shape 99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merge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9" name="Shape 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38" y="1357378"/>
            <a:ext cx="6735715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Shape 100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merge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6" name="Shape 10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38" y="1357378"/>
            <a:ext cx="6735715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Shape 101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merge with conflict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38" y="1357378"/>
            <a:ext cx="6735715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ctrTitle"/>
          </p:nvPr>
        </p:nvSpPr>
        <p:spPr>
          <a:xfrm>
            <a:off x="685800" y="1300758"/>
            <a:ext cx="7772400" cy="168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</a:pPr>
            <a:r>
              <a:rPr b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endParaRPr/>
          </a:p>
        </p:txBody>
      </p:sp>
      <p:sp>
        <p:nvSpPr>
          <p:cNvPr id="114" name="Shape 114"/>
          <p:cNvSpPr txBox="1"/>
          <p:nvPr>
            <p:ph idx="1" type="subTitle"/>
          </p:nvPr>
        </p:nvSpPr>
        <p:spPr>
          <a:xfrm>
            <a:off x="685800" y="3093358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b="1" lang="en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Basic concepts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Shape 101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merge with conflict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0" name="Shape 1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513" y="205974"/>
            <a:ext cx="5526965" cy="49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Shape 102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merge with conflict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Shape 1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525" y="205974"/>
            <a:ext cx="5526950" cy="4937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Shape 103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commit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4" name="Shape 10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950" y="1357377"/>
            <a:ext cx="4238092" cy="37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commit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950" y="1357369"/>
            <a:ext cx="4238101" cy="3786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Shape 104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last commit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950" y="1357372"/>
            <a:ext cx="4238101" cy="3786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Shape 105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Branches at GitHub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5" name="Shape 1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63" y="1509778"/>
            <a:ext cx="65436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>
            <p:ph idx="1" type="body"/>
          </p:nvPr>
        </p:nvSpPr>
        <p:spPr>
          <a:xfrm>
            <a:off x="457200" y="1428741"/>
            <a:ext cx="8229600" cy="3591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</a:pPr>
            <a:r>
              <a:rPr b="0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b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Eric Sink. 2011. </a:t>
            </a:r>
            <a:r>
              <a:rPr b="1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 by Example </a:t>
            </a:r>
            <a:r>
              <a:rPr b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(1st ed.). PYOW Sports Marketing. </a:t>
            </a:r>
            <a:r>
              <a:rPr b="1" i="0" lang="en" sz="11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(FREE EBOOK)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b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Scott Chacon and Ben Straub. 2014. </a:t>
            </a:r>
            <a:r>
              <a:rPr b="1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 Git </a:t>
            </a:r>
            <a:r>
              <a:rPr b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(2nd ed.). Apress, </a:t>
            </a: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Berkeley</a:t>
            </a:r>
            <a:r>
              <a:rPr b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CA, USA.</a:t>
            </a:r>
            <a:r>
              <a:rPr b="1" i="0" lang="en" sz="11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(FREE EBOOK)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b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Pressman, R. S. </a:t>
            </a:r>
            <a:r>
              <a:rPr b="1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engineering: A practitioner’s approach</a:t>
            </a:r>
            <a:r>
              <a:rPr b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5th ed. McGraw-Hill Higher Education, 2001.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b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Kemper C., Oxley, I. 2012. </a:t>
            </a:r>
            <a:r>
              <a:rPr b="1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Version Control for Web Developers</a:t>
            </a:r>
            <a:r>
              <a:rPr b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1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Apress</a:t>
            </a:r>
            <a:r>
              <a:rPr b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</a:pPr>
            <a:r>
              <a:rPr b="0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Videos/Courses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b="1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Git in 20 Minutes: </a:t>
            </a:r>
            <a:r>
              <a:rPr b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https://www.youtube.com/watch?v=Y9XZQO1n_7c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b="1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Basics of Git and GitHub: </a:t>
            </a:r>
            <a:r>
              <a:rPr b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https://www.youtube.com/watch?v=U8GBXvdmHT4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b="1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Git and GitHub: </a:t>
            </a:r>
            <a:r>
              <a:rPr b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https://www.udacity.com/course/how-to-use-git-and-github--ud775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</a:pPr>
            <a:r>
              <a:rPr b="0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pages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lang="en" sz="115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https://try.github.io/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b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https://confluence.atlassian.com/display/BITBUCKET/Bitbucket+101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b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https://sourceforge.net/p/forge/documentation/Git/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b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https://www.atlassian.com/git/tutorials/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102"/>
              <a:buFont typeface="Arial"/>
              <a:buChar char="–"/>
            </a:pPr>
            <a:r>
              <a:rPr b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http://www.vogella.com/tutorials/EclipseGit/article.html</a:t>
            </a:r>
            <a:endParaRPr/>
          </a:p>
        </p:txBody>
      </p:sp>
      <p:sp>
        <p:nvSpPr>
          <p:cNvPr id="1061" name="Shape 106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Shape 1066"/>
          <p:cNvPicPr preferRelativeResize="0"/>
          <p:nvPr/>
        </p:nvPicPr>
        <p:blipFill rotWithShape="1">
          <a:blip r:embed="rId3">
            <a:alphaModFix/>
          </a:blip>
          <a:srcRect b="0" l="23749" r="23749" t="0"/>
          <a:stretch/>
        </p:blipFill>
        <p:spPr>
          <a:xfrm>
            <a:off x="2195735" y="-20538"/>
            <a:ext cx="4752527" cy="47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Shape 1067"/>
          <p:cNvSpPr txBox="1"/>
          <p:nvPr>
            <p:ph type="ctrTitle"/>
          </p:nvPr>
        </p:nvSpPr>
        <p:spPr>
          <a:xfrm>
            <a:off x="685800" y="185166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  <p:grpSp>
        <p:nvGrpSpPr>
          <p:cNvPr id="1068" name="Shape 1068"/>
          <p:cNvGrpSpPr/>
          <p:nvPr/>
        </p:nvGrpSpPr>
        <p:grpSpPr>
          <a:xfrm>
            <a:off x="6681700" y="3418694"/>
            <a:ext cx="2390700" cy="1652106"/>
            <a:chOff x="6487825" y="3295919"/>
            <a:chExt cx="2390700" cy="1652106"/>
          </a:xfrm>
        </p:grpSpPr>
        <p:pic>
          <p:nvPicPr>
            <p:cNvPr id="1069" name="Shape 1069"/>
            <p:cNvPicPr preferRelativeResize="0"/>
            <p:nvPr/>
          </p:nvPicPr>
          <p:blipFill rotWithShape="1">
            <a:blip r:embed="rId4">
              <a:alphaModFix/>
            </a:blip>
            <a:srcRect b="10000" l="10000" r="10000" t="10000"/>
            <a:stretch/>
          </p:blipFill>
          <p:spPr>
            <a:xfrm>
              <a:off x="7010946" y="3295919"/>
              <a:ext cx="1344300" cy="134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0" name="Shape 1070"/>
            <p:cNvSpPr/>
            <p:nvPr/>
          </p:nvSpPr>
          <p:spPr>
            <a:xfrm>
              <a:off x="6487825" y="4640225"/>
              <a:ext cx="2390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1" i="0" lang="en" sz="14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/>
                </a:rPr>
                <a:t>http://goo.gl/forms/y7lZNFXOE6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6146700" y="1501900"/>
            <a:ext cx="24600" cy="3421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basic concepts</a:t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944163" y="1501900"/>
            <a:ext cx="741714" cy="468700"/>
          </a:xfrm>
          <a:prstGeom prst="flowChartMagneticDisk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workspace</a:t>
            </a:r>
            <a:endParaRPr sz="900"/>
          </a:p>
        </p:txBody>
      </p:sp>
      <p:sp>
        <p:nvSpPr>
          <p:cNvPr id="122" name="Shape 122"/>
          <p:cNvSpPr/>
          <p:nvPr/>
        </p:nvSpPr>
        <p:spPr>
          <a:xfrm>
            <a:off x="2302725" y="1970600"/>
            <a:ext cx="24600" cy="2952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3212247" y="1501900"/>
            <a:ext cx="741714" cy="468700"/>
          </a:xfrm>
          <a:prstGeom prst="flowChartMagneticDisk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staging</a:t>
            </a:r>
            <a:endParaRPr sz="900"/>
          </a:p>
        </p:txBody>
      </p:sp>
      <p:sp>
        <p:nvSpPr>
          <p:cNvPr id="124" name="Shape 124"/>
          <p:cNvSpPr/>
          <p:nvPr/>
        </p:nvSpPr>
        <p:spPr>
          <a:xfrm>
            <a:off x="3571660" y="1970600"/>
            <a:ext cx="24600" cy="295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4480319" y="1501900"/>
            <a:ext cx="741714" cy="468700"/>
          </a:xfrm>
          <a:prstGeom prst="flowChartMagneticDisk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local repository</a:t>
            </a:r>
            <a:endParaRPr sz="900"/>
          </a:p>
        </p:txBody>
      </p:sp>
      <p:sp>
        <p:nvSpPr>
          <p:cNvPr id="126" name="Shape 126"/>
          <p:cNvSpPr/>
          <p:nvPr/>
        </p:nvSpPr>
        <p:spPr>
          <a:xfrm>
            <a:off x="4840595" y="1970600"/>
            <a:ext cx="24600" cy="2952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7095973" y="1501900"/>
            <a:ext cx="741714" cy="468700"/>
          </a:xfrm>
          <a:prstGeom prst="flowChartMagneticDisk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remote repository</a:t>
            </a:r>
            <a:endParaRPr sz="900"/>
          </a:p>
        </p:txBody>
      </p:sp>
      <p:sp>
        <p:nvSpPr>
          <p:cNvPr id="128" name="Shape 128"/>
          <p:cNvSpPr/>
          <p:nvPr/>
        </p:nvSpPr>
        <p:spPr>
          <a:xfrm>
            <a:off x="7454525" y="1970600"/>
            <a:ext cx="24600" cy="2952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2346168" y="2012125"/>
            <a:ext cx="1214400" cy="3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add/mv/rm</a:t>
            </a:r>
            <a:endParaRPr i="1" sz="900"/>
          </a:p>
        </p:txBody>
      </p:sp>
      <p:sp>
        <p:nvSpPr>
          <p:cNvPr id="130" name="Shape 130"/>
          <p:cNvSpPr/>
          <p:nvPr/>
        </p:nvSpPr>
        <p:spPr>
          <a:xfrm>
            <a:off x="2346175" y="2695400"/>
            <a:ext cx="2477700" cy="3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commit -a</a:t>
            </a:r>
            <a:endParaRPr i="1" sz="900"/>
          </a:p>
        </p:txBody>
      </p:sp>
      <p:sp>
        <p:nvSpPr>
          <p:cNvPr id="131" name="Shape 131"/>
          <p:cNvSpPr/>
          <p:nvPr/>
        </p:nvSpPr>
        <p:spPr>
          <a:xfrm>
            <a:off x="3615725" y="2237475"/>
            <a:ext cx="1210800" cy="3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commit</a:t>
            </a:r>
            <a:endParaRPr i="1" sz="900"/>
          </a:p>
        </p:txBody>
      </p:sp>
      <p:sp>
        <p:nvSpPr>
          <p:cNvPr id="132" name="Shape 132"/>
          <p:cNvSpPr/>
          <p:nvPr/>
        </p:nvSpPr>
        <p:spPr>
          <a:xfrm>
            <a:off x="4916775" y="3113243"/>
            <a:ext cx="2515500" cy="3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push</a:t>
            </a:r>
            <a:endParaRPr i="1" sz="900"/>
          </a:p>
        </p:txBody>
      </p:sp>
      <p:sp>
        <p:nvSpPr>
          <p:cNvPr id="133" name="Shape 133"/>
          <p:cNvSpPr/>
          <p:nvPr/>
        </p:nvSpPr>
        <p:spPr>
          <a:xfrm>
            <a:off x="2346175" y="3122700"/>
            <a:ext cx="1210800" cy="33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reset</a:t>
            </a:r>
            <a:endParaRPr i="1" sz="900"/>
          </a:p>
        </p:txBody>
      </p:sp>
      <p:sp>
        <p:nvSpPr>
          <p:cNvPr id="134" name="Shape 134"/>
          <p:cNvSpPr/>
          <p:nvPr/>
        </p:nvSpPr>
        <p:spPr>
          <a:xfrm>
            <a:off x="2346168" y="4516400"/>
            <a:ext cx="5089500" cy="33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clone/pull</a:t>
            </a:r>
            <a:endParaRPr i="1" sz="900"/>
          </a:p>
        </p:txBody>
      </p:sp>
      <p:sp>
        <p:nvSpPr>
          <p:cNvPr id="135" name="Shape 135"/>
          <p:cNvSpPr/>
          <p:nvPr/>
        </p:nvSpPr>
        <p:spPr>
          <a:xfrm>
            <a:off x="2346175" y="3531079"/>
            <a:ext cx="2477700" cy="33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reset/checkout</a:t>
            </a:r>
            <a:endParaRPr i="1" sz="900"/>
          </a:p>
        </p:txBody>
      </p:sp>
      <p:sp>
        <p:nvSpPr>
          <p:cNvPr id="136" name="Shape 136"/>
          <p:cNvSpPr/>
          <p:nvPr/>
        </p:nvSpPr>
        <p:spPr>
          <a:xfrm>
            <a:off x="4916775" y="3930021"/>
            <a:ext cx="2530800" cy="33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fetch</a:t>
            </a:r>
            <a:endParaRPr i="1" sz="900"/>
          </a:p>
        </p:txBody>
      </p:sp>
      <p:sp>
        <p:nvSpPr>
          <p:cNvPr id="137" name="Shape 137"/>
          <p:cNvSpPr/>
          <p:nvPr/>
        </p:nvSpPr>
        <p:spPr>
          <a:xfrm>
            <a:off x="2346168" y="3997671"/>
            <a:ext cx="1210800" cy="195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diff</a:t>
            </a:r>
            <a:endParaRPr i="1" sz="900"/>
          </a:p>
        </p:txBody>
      </p:sp>
      <p:sp>
        <p:nvSpPr>
          <p:cNvPr id="138" name="Shape 138"/>
          <p:cNvSpPr/>
          <p:nvPr/>
        </p:nvSpPr>
        <p:spPr>
          <a:xfrm>
            <a:off x="2346175" y="4252750"/>
            <a:ext cx="2477700" cy="195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diff </a:t>
            </a:r>
            <a:r>
              <a:rPr i="1" lang="en" sz="900">
                <a:solidFill>
                  <a:schemeClr val="dk1"/>
                </a:solidFill>
              </a:rPr>
              <a:t>&lt;commit&gt;</a:t>
            </a:r>
            <a:endParaRPr i="1"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6146700" y="1501900"/>
            <a:ext cx="24600" cy="3421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basic concepts</a:t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944163" y="1501900"/>
            <a:ext cx="741714" cy="468700"/>
          </a:xfrm>
          <a:prstGeom prst="flowChartMagneticDisk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workspace</a:t>
            </a:r>
            <a:endParaRPr sz="900"/>
          </a:p>
        </p:txBody>
      </p:sp>
      <p:sp>
        <p:nvSpPr>
          <p:cNvPr id="146" name="Shape 146"/>
          <p:cNvSpPr/>
          <p:nvPr/>
        </p:nvSpPr>
        <p:spPr>
          <a:xfrm>
            <a:off x="2302725" y="1970600"/>
            <a:ext cx="24600" cy="2952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3212247" y="1501900"/>
            <a:ext cx="741714" cy="468700"/>
          </a:xfrm>
          <a:prstGeom prst="flowChartMagneticDisk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staging</a:t>
            </a:r>
            <a:endParaRPr sz="900"/>
          </a:p>
        </p:txBody>
      </p:sp>
      <p:sp>
        <p:nvSpPr>
          <p:cNvPr id="148" name="Shape 148"/>
          <p:cNvSpPr/>
          <p:nvPr/>
        </p:nvSpPr>
        <p:spPr>
          <a:xfrm>
            <a:off x="3571660" y="1970600"/>
            <a:ext cx="24600" cy="2952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4480319" y="1501900"/>
            <a:ext cx="741714" cy="468700"/>
          </a:xfrm>
          <a:prstGeom prst="flowChartMagneticDisk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local repository</a:t>
            </a:r>
            <a:endParaRPr sz="900"/>
          </a:p>
        </p:txBody>
      </p:sp>
      <p:sp>
        <p:nvSpPr>
          <p:cNvPr id="150" name="Shape 150"/>
          <p:cNvSpPr/>
          <p:nvPr/>
        </p:nvSpPr>
        <p:spPr>
          <a:xfrm>
            <a:off x="4840595" y="1970600"/>
            <a:ext cx="24600" cy="2952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7095973" y="1501900"/>
            <a:ext cx="741714" cy="468700"/>
          </a:xfrm>
          <a:prstGeom prst="flowChartMagneticDisk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remote repository</a:t>
            </a:r>
            <a:endParaRPr sz="900"/>
          </a:p>
        </p:txBody>
      </p:sp>
      <p:sp>
        <p:nvSpPr>
          <p:cNvPr id="152" name="Shape 152"/>
          <p:cNvSpPr/>
          <p:nvPr/>
        </p:nvSpPr>
        <p:spPr>
          <a:xfrm>
            <a:off x="7454525" y="1970600"/>
            <a:ext cx="24600" cy="2952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2346168" y="2012125"/>
            <a:ext cx="1214400" cy="3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add</a:t>
            </a:r>
            <a:endParaRPr i="1" sz="900"/>
          </a:p>
        </p:txBody>
      </p:sp>
      <p:sp>
        <p:nvSpPr>
          <p:cNvPr id="154" name="Shape 154"/>
          <p:cNvSpPr/>
          <p:nvPr/>
        </p:nvSpPr>
        <p:spPr>
          <a:xfrm>
            <a:off x="3615725" y="2237475"/>
            <a:ext cx="1210800" cy="3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commit</a:t>
            </a:r>
            <a:endParaRPr i="1" sz="900"/>
          </a:p>
        </p:txBody>
      </p:sp>
      <p:sp>
        <p:nvSpPr>
          <p:cNvPr id="155" name="Shape 155"/>
          <p:cNvSpPr/>
          <p:nvPr/>
        </p:nvSpPr>
        <p:spPr>
          <a:xfrm>
            <a:off x="4916775" y="3113243"/>
            <a:ext cx="2515500" cy="3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push</a:t>
            </a:r>
            <a:endParaRPr i="1" sz="900"/>
          </a:p>
        </p:txBody>
      </p:sp>
      <p:sp>
        <p:nvSpPr>
          <p:cNvPr id="156" name="Shape 156"/>
          <p:cNvSpPr/>
          <p:nvPr/>
        </p:nvSpPr>
        <p:spPr>
          <a:xfrm>
            <a:off x="2346168" y="4516400"/>
            <a:ext cx="5089500" cy="33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clone</a:t>
            </a:r>
            <a:endParaRPr i="1" sz="900"/>
          </a:p>
        </p:txBody>
      </p:sp>
      <p:sp>
        <p:nvSpPr>
          <p:cNvPr id="157" name="Shape 157"/>
          <p:cNvSpPr/>
          <p:nvPr/>
        </p:nvSpPr>
        <p:spPr>
          <a:xfrm>
            <a:off x="2346175" y="3531079"/>
            <a:ext cx="2477700" cy="33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</a:t>
            </a:r>
            <a:r>
              <a:rPr i="1" lang="en" sz="900">
                <a:solidFill>
                  <a:schemeClr val="dk1"/>
                </a:solidFill>
              </a:rPr>
              <a:t>checkout</a:t>
            </a:r>
            <a:endParaRPr i="1" sz="900"/>
          </a:p>
        </p:txBody>
      </p:sp>
      <p:sp>
        <p:nvSpPr>
          <p:cNvPr id="158" name="Shape 158"/>
          <p:cNvSpPr/>
          <p:nvPr/>
        </p:nvSpPr>
        <p:spPr>
          <a:xfrm>
            <a:off x="2346175" y="4252750"/>
            <a:ext cx="2477700" cy="195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diff </a:t>
            </a:r>
            <a:r>
              <a:rPr i="1" lang="en" sz="900"/>
              <a:t>&lt;commit&gt;</a:t>
            </a:r>
            <a:endParaRPr i="1" sz="900"/>
          </a:p>
        </p:txBody>
      </p:sp>
      <p:sp>
        <p:nvSpPr>
          <p:cNvPr id="159" name="Shape 159"/>
          <p:cNvSpPr/>
          <p:nvPr/>
        </p:nvSpPr>
        <p:spPr>
          <a:xfrm>
            <a:off x="2346175" y="2695400"/>
            <a:ext cx="2477700" cy="34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git commit -a</a:t>
            </a:r>
            <a:endParaRPr i="1"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ctrTitle"/>
          </p:nvPr>
        </p:nvSpPr>
        <p:spPr>
          <a:xfrm>
            <a:off x="685800" y="1300758"/>
            <a:ext cx="7772400" cy="168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</a:pPr>
            <a:r>
              <a:rPr b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endParaRPr/>
          </a:p>
        </p:txBody>
      </p:sp>
      <p:sp>
        <p:nvSpPr>
          <p:cNvPr id="165" name="Shape 165"/>
          <p:cNvSpPr txBox="1"/>
          <p:nvPr>
            <p:ph idx="1" type="subTitle"/>
          </p:nvPr>
        </p:nvSpPr>
        <p:spPr>
          <a:xfrm>
            <a:off x="685800" y="3093358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b="1" i="0" lang="en" sz="3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Git clients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Eclipse Git (EGit)</a:t>
            </a:r>
            <a:endParaRPr/>
          </a:p>
          <a:p>
            <a:pPr indent="-285750" lvl="1" marL="742950" marR="0" rtl="0" algn="l">
              <a:lnSpc>
                <a:spcPct val="14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–"/>
            </a:pPr>
            <a:r>
              <a:rPr b="0" i="0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Eclipse plug-in</a:t>
            </a:r>
            <a:endParaRPr/>
          </a:p>
          <a:p>
            <a:pPr indent="-228600" lvl="2" marL="1143000" marR="0" rtl="0" algn="l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you to use </a:t>
            </a:r>
            <a:r>
              <a:rPr b="0"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directly within Eclipse IDE</a:t>
            </a:r>
            <a:endParaRPr/>
          </a:p>
          <a:p>
            <a:pPr indent="-228600" lvl="3" marL="1600200" marR="0" rtl="0" algn="l">
              <a:lnSpc>
                <a:spcPct val="14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Perspective and Views</a:t>
            </a:r>
            <a:endParaRPr/>
          </a:p>
          <a:p>
            <a:pPr indent="-285750" lvl="1" marL="742950" marR="0" rtl="0" algn="l">
              <a:lnSpc>
                <a:spcPct val="14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–"/>
            </a:pPr>
            <a:r>
              <a:rPr b="0" i="1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ased on the </a:t>
            </a:r>
            <a:r>
              <a:rPr b="0" i="1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JGit</a:t>
            </a:r>
            <a:r>
              <a:rPr b="0" i="0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library. </a:t>
            </a:r>
            <a:endParaRPr/>
          </a:p>
          <a:p>
            <a:pPr indent="-228600" lvl="2" marL="1143000" marR="0" rtl="0" algn="l">
              <a:lnSpc>
                <a:spcPct val="14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601"/>
              <a:buFont typeface="Arial"/>
              <a:buChar char="•"/>
            </a:pPr>
            <a:r>
              <a:rPr b="0" i="0" lang="en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library implementing </a:t>
            </a:r>
            <a:r>
              <a:rPr b="0" i="1" lang="en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functionalities</a:t>
            </a:r>
            <a:endParaRPr/>
          </a:p>
          <a:p>
            <a:pPr indent="-285750" lvl="1" marL="742950" marR="0" rtl="0" algn="l">
              <a:lnSpc>
                <a:spcPct val="140000"/>
              </a:lnSpc>
              <a:spcBef>
                <a:spcPts val="410"/>
              </a:spcBef>
              <a:spcAft>
                <a:spcPts val="0"/>
              </a:spcAft>
              <a:buClr>
                <a:schemeClr val="dk1"/>
              </a:buClr>
              <a:buSzPts val="2001"/>
              <a:buFont typeface="Arial"/>
              <a:buChar char="–"/>
            </a:pPr>
            <a:r>
              <a:rPr b="0" i="0" lang="en" sz="20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http://wiki.eclipse.org/EGit/User_Guide</a:t>
            </a:r>
            <a:endParaRPr/>
          </a:p>
        </p:txBody>
      </p:sp>
      <p:sp>
        <p:nvSpPr>
          <p:cNvPr id="171" name="Shape 17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clients - Eclipse</a:t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7425" y="1759609"/>
            <a:ext cx="1612142" cy="60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8183" y="2910608"/>
            <a:ext cx="2530623" cy="151226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7751775" y="475025"/>
            <a:ext cx="704700" cy="7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1775" y="475025"/>
            <a:ext cx="704700" cy="7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clients - Sublime</a:t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325" y="1573125"/>
            <a:ext cx="5371350" cy="30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1070" y="466925"/>
            <a:ext cx="710425" cy="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1600200" y="4594525"/>
            <a:ext cx="5943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hlinkClick r:id="rId5"/>
              </a:rPr>
              <a:t>https://www.sublimetext.com/</a:t>
            </a:r>
            <a:r>
              <a:rPr i="1" lang="en"/>
              <a:t> </a:t>
            </a:r>
            <a:endParaRPr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clients - Sublime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1070" y="466925"/>
            <a:ext cx="710425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679878"/>
            <a:ext cx="59436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600200" y="4594525"/>
            <a:ext cx="5943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hlinkClick r:id="rId5"/>
              </a:rPr>
              <a:t>https://github.com/kemayo/sublime-text-git</a:t>
            </a:r>
            <a:r>
              <a:rPr i="1" lang="en"/>
              <a:t> </a:t>
            </a:r>
            <a:endParaRPr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@ Sublime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How to install</a:t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1070" y="466925"/>
            <a:ext cx="710425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75" y="1609200"/>
            <a:ext cx="4711575" cy="29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600200" y="4594525"/>
            <a:ext cx="5943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Ctrl + Shift + P</a:t>
            </a:r>
            <a:endParaRPr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@ S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blime - How to install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1070" y="466925"/>
            <a:ext cx="710425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75" y="1609200"/>
            <a:ext cx="4711575" cy="297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1"/>
              <a:buFont typeface="Calibri"/>
              <a:buAutoNum type="arabicPeriod"/>
            </a:pPr>
            <a:r>
              <a:rPr b="0" i="0" lang="en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/>
          </a:p>
          <a:p>
            <a:pPr indent="-520700" lvl="1" marL="914400" marR="0" rtl="0" algn="l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 System (VCS)</a:t>
            </a:r>
            <a:endParaRPr/>
          </a:p>
          <a:p>
            <a:pPr indent="-520700" lvl="1" marL="914400" marR="0" rtl="0" algn="l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VCS</a:t>
            </a:r>
            <a:endParaRPr/>
          </a:p>
          <a:p>
            <a:pPr indent="-514350" lvl="0" marL="514350" marR="0" rtl="0" algn="l">
              <a:lnSpc>
                <a:spcPct val="8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901"/>
              <a:buFont typeface="Calibri"/>
              <a:buAutoNum type="arabicPeriod"/>
            </a:pPr>
            <a:r>
              <a:rPr b="0" i="0" lang="en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Crash Course o</a:t>
            </a:r>
            <a:r>
              <a:rPr lang="en" sz="19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195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Gi</a:t>
            </a:r>
            <a:r>
              <a:rPr b="1" i="0" lang="en" sz="195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endParaRPr/>
          </a:p>
          <a:p>
            <a:pPr indent="-520700" lvl="1" marL="914400" marR="0" rtl="0" algn="l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history</a:t>
            </a:r>
            <a:endParaRPr/>
          </a:p>
          <a:p>
            <a:pPr indent="-520700" lvl="1" marL="914400" marR="0" rtl="0" algn="l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</a:pPr>
            <a:r>
              <a:rPr b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concepts</a:t>
            </a:r>
            <a:endParaRPr/>
          </a:p>
          <a:p>
            <a:pPr indent="-520700" lvl="1" marL="914400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 up a local repository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1" marL="914400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 up a remote repository @ Github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1" marL="914400" rtl="0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–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Cloning a remote repository @ Github</a:t>
            </a:r>
            <a:endParaRPr/>
          </a:p>
          <a:p>
            <a:pPr indent="-514350" lvl="0" marL="514350" marR="0" rtl="0" algn="l">
              <a:lnSpc>
                <a:spcPct val="8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901"/>
              <a:buFont typeface="Calibri"/>
              <a:buAutoNum type="arabicPeriod"/>
            </a:pPr>
            <a:r>
              <a:rPr b="0" i="0" lang="en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ctrTitle"/>
          </p:nvPr>
        </p:nvSpPr>
        <p:spPr>
          <a:xfrm>
            <a:off x="685800" y="1300758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</a:pPr>
            <a:r>
              <a:rPr b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endParaRPr/>
          </a:p>
        </p:txBody>
      </p:sp>
      <p:sp>
        <p:nvSpPr>
          <p:cNvPr id="212" name="Shape 212"/>
          <p:cNvSpPr txBox="1"/>
          <p:nvPr>
            <p:ph idx="1" type="subTitle"/>
          </p:nvPr>
        </p:nvSpPr>
        <p:spPr>
          <a:xfrm>
            <a:off x="685800" y="3093358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b="1" lang="en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Setting up a local repository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0" i="0" lang="e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http://git-scm.com/download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Ubuntu </a:t>
            </a:r>
            <a:r>
              <a:rPr b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- Package management tool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~ apt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endParaRPr/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- How to install</a:t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4464" y="2731753"/>
            <a:ext cx="1862336" cy="186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457200" y="1428741"/>
            <a:ext cx="8229600" cy="31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</a:t>
            </a:r>
            <a:r>
              <a:rPr b="1" i="1" lang="en" sz="1800"/>
              <a:t>./git_course</a:t>
            </a:r>
            <a:r>
              <a:rPr lang="en" sz="1800"/>
              <a:t> </a:t>
            </a:r>
            <a:r>
              <a:rPr lang="en" sz="1800">
                <a:solidFill>
                  <a:schemeClr val="dk1"/>
                </a:solidFill>
              </a:rPr>
              <a:t>folder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Create </a:t>
            </a:r>
            <a:r>
              <a:rPr b="1" i="1" lang="en" sz="1800">
                <a:solidFill>
                  <a:schemeClr val="dk1"/>
                </a:solidFill>
              </a:rPr>
              <a:t>./git_course/myCalculator.cpp</a:t>
            </a:r>
            <a:r>
              <a:rPr lang="en" sz="1800">
                <a:solidFill>
                  <a:schemeClr val="dk1"/>
                </a:solidFill>
              </a:rPr>
              <a:t> file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Read, sum and print two integer values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Create </a:t>
            </a:r>
            <a:r>
              <a:rPr b="1" i="1" lang="en" sz="1800">
                <a:solidFill>
                  <a:schemeClr val="dk1"/>
                </a:solidFill>
              </a:rPr>
              <a:t>./git_course/README</a:t>
            </a:r>
            <a:r>
              <a:rPr lang="en" sz="1800">
                <a:solidFill>
                  <a:schemeClr val="dk1"/>
                </a:solidFill>
              </a:rPr>
              <a:t> text file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Describe your project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 → </a:t>
            </a:r>
            <a:r>
              <a:rPr i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myCalculator.cpp</a:t>
            </a:r>
            <a:endParaRPr i="1"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 → </a:t>
            </a:r>
            <a:r>
              <a:rPr i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myCalculator.cpp</a:t>
            </a:r>
            <a:endParaRPr i="1"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Initialize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Git Repository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Initialize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Git Repository</a:t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Initialize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Git Repository</a:t>
            </a:r>
            <a:endParaRPr/>
          </a:p>
        </p:txBody>
      </p:sp>
      <p:sp>
        <p:nvSpPr>
          <p:cNvPr id="255" name="Shape 255"/>
          <p:cNvSpPr/>
          <p:nvPr/>
        </p:nvSpPr>
        <p:spPr>
          <a:xfrm rot="5400000">
            <a:off x="734010" y="4572261"/>
            <a:ext cx="361800" cy="355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5"/>
            <a:ext cx="6806301" cy="348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Setting global/local configuration</a:t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8013" l="0" r="0" t="7455"/>
          <a:stretch/>
        </p:blipFill>
        <p:spPr>
          <a:xfrm>
            <a:off x="1189400" y="1449100"/>
            <a:ext cx="6765199" cy="29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668675" y="4391650"/>
            <a:ext cx="38067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0800" marR="50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git config </a:t>
            </a:r>
            <a:r>
              <a:rPr i="1" lang="en" sz="1000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--global</a:t>
            </a:r>
            <a:r>
              <a:rPr b="1" lang="en" sz="1000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 user.name  "Your Name"</a:t>
            </a:r>
            <a:endParaRPr b="1" sz="1000">
              <a:solidFill>
                <a:schemeClr val="dk1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800" marR="50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git config </a:t>
            </a:r>
            <a:r>
              <a:rPr i="1" lang="en" sz="1000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--global</a:t>
            </a:r>
            <a:r>
              <a:rPr b="1" lang="en" sz="1000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 user.email "Your E-mail"</a:t>
            </a:r>
            <a:endParaRPr b="1" sz="1000">
              <a:solidFill>
                <a:schemeClr val="dk1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/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739" y="2565733"/>
            <a:ext cx="3242175" cy="134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4">
            <a:alphaModFix/>
          </a:blip>
          <a:srcRect b="4997" l="0" r="0" t="15000"/>
          <a:stretch/>
        </p:blipFill>
        <p:spPr>
          <a:xfrm>
            <a:off x="4622701" y="2478885"/>
            <a:ext cx="1190619" cy="1428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Shape 47"/>
          <p:cNvGrpSpPr/>
          <p:nvPr/>
        </p:nvGrpSpPr>
        <p:grpSpPr>
          <a:xfrm>
            <a:off x="6438106" y="1885948"/>
            <a:ext cx="1950156" cy="2614626"/>
            <a:chOff x="6357950" y="2000246"/>
            <a:chExt cx="1950156" cy="2614626"/>
          </a:xfrm>
        </p:grpSpPr>
        <p:pic>
          <p:nvPicPr>
            <p:cNvPr id="48" name="Shape 48"/>
            <p:cNvPicPr preferRelativeResize="0"/>
            <p:nvPr/>
          </p:nvPicPr>
          <p:blipFill rotWithShape="1">
            <a:blip r:embed="rId5">
              <a:alphaModFix/>
            </a:blip>
            <a:srcRect b="6248" l="56382" r="0" t="1136"/>
            <a:stretch/>
          </p:blipFill>
          <p:spPr>
            <a:xfrm>
              <a:off x="6500826" y="3000377"/>
              <a:ext cx="1647488" cy="1614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Shape 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57950" y="2000246"/>
              <a:ext cx="1950156" cy="8620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i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myCalculator.cpp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staging area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i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myCalculator.cpp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staging area</a:t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files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staging area</a:t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all files to staging area</a:t>
            </a:r>
            <a:endParaRPr/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files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files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files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 and save your file...</a:t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428741"/>
            <a:ext cx="82296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 </a:t>
            </a:r>
            <a:r>
              <a:rPr b="1" i="1" lang="en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b="1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</a:t>
            </a:r>
            <a:r>
              <a:rPr b="1" i="1" lang="en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helps</a:t>
            </a:r>
            <a:r>
              <a:rPr b="1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 on </a:t>
            </a:r>
            <a:r>
              <a:rPr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software </a:t>
            </a:r>
            <a:r>
              <a:rPr b="1" i="1" lang="en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team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1" lang="en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work together</a:t>
            </a:r>
            <a:r>
              <a:rPr b="1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also </a:t>
            </a:r>
            <a:r>
              <a:rPr b="1" i="1" lang="en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archives</a:t>
            </a:r>
            <a:r>
              <a:rPr b="1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complete </a:t>
            </a:r>
            <a:r>
              <a:rPr b="1" i="1" lang="en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history</a:t>
            </a:r>
            <a:r>
              <a:rPr b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their work.”</a:t>
            </a:r>
            <a:endParaRPr/>
          </a:p>
          <a:p>
            <a:pPr indent="-342900" lvl="0" marL="342900" marR="0" rtl="0" algn="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75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[Sink, 2011]</a:t>
            </a:r>
            <a:endParaRPr/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 Control System</a:t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0" y="4897296"/>
            <a:ext cx="914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Eric Sink. 2011. Version Control by Example (1st ed.). PYOW Sports Marketing.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/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</a:t>
            </a:r>
            <a:endParaRPr/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commit</a:t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commit</a:t>
            </a:r>
            <a:endParaRPr/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commit</a:t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 and run program</a:t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/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Ignoring specific files (.gitignore)</a:t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/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1428741"/>
            <a:ext cx="4186238" cy="316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VCS (DVCS)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 Server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Noto Sans Symbols"/>
              <a:buChar char="✓"/>
            </a:pPr>
            <a:r>
              <a:rPr b="0" i="0" lang="en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Collaborative work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Noto Sans Symbols"/>
              <a:buChar char="✓"/>
            </a:pPr>
            <a:r>
              <a:rPr b="0" i="0" lang="en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Several remote servers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Noto Sans Symbols"/>
              <a:buChar char="✓"/>
            </a:pPr>
            <a:r>
              <a:rPr b="0" i="0" lang="en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Full backup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✓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Mercurial (hg)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https://www.mercurial-scm.org/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✓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http://git-scm.com/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</a:t>
            </a:r>
            <a:endParaRPr/>
          </a:p>
        </p:txBody>
      </p:sp>
      <p:pic>
        <p:nvPicPr>
          <p:cNvPr id="62" name="Shape 62"/>
          <p:cNvPicPr preferRelativeResize="0"/>
          <p:nvPr>
            <p:ph idx="2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5914" y="1428750"/>
            <a:ext cx="2643171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Distributed Version Control System</a:t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4897296"/>
            <a:ext cx="914396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Scott Chacon and Ben Straub. 2014. Pro Git (2nd ed.). Apress, </a:t>
            </a:r>
            <a:r>
              <a:rPr lang="en" sz="1000"/>
              <a:t>Berkeley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CA, USA.</a:t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4691032" y="4643451"/>
            <a:ext cx="3952934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Distributed version control [Chacon &amp; Straub, 2014]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commit .gitignore file</a:t>
            </a:r>
            <a:endParaRPr/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84"/>
            <a:ext cx="6806301" cy="348130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Complete myCalculator.cpp</a:t>
            </a:r>
            <a:endParaRPr/>
          </a:p>
        </p:txBody>
      </p:sp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commit</a:t>
            </a:r>
            <a:endParaRPr/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log</a:t>
            </a:r>
            <a:endParaRPr/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log</a:t>
            </a:r>
            <a:endParaRPr/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log</a:t>
            </a:r>
            <a:endParaRPr/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tag</a:t>
            </a:r>
            <a:endParaRPr/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tag</a:t>
            </a:r>
            <a:endParaRPr/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 tags</a:t>
            </a:r>
            <a:endParaRPr/>
          </a:p>
        </p:txBody>
      </p:sp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 tags</a:t>
            </a:r>
            <a:endParaRPr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685800" y="1300758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</a:pPr>
            <a:r>
              <a:rPr b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endParaRPr/>
          </a:p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685800" y="3093358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b="1" lang="en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Git history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ctrTitle"/>
          </p:nvPr>
        </p:nvSpPr>
        <p:spPr>
          <a:xfrm>
            <a:off x="685800" y="1300758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</a:pPr>
            <a:r>
              <a:rPr b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endParaRPr/>
          </a:p>
        </p:txBody>
      </p:sp>
      <p:sp>
        <p:nvSpPr>
          <p:cNvPr id="473" name="Shape 473"/>
          <p:cNvSpPr txBox="1"/>
          <p:nvPr>
            <p:ph idx="1" type="subTitle"/>
          </p:nvPr>
        </p:nvSpPr>
        <p:spPr>
          <a:xfrm>
            <a:off x="685800" y="3093358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b="1" lang="en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Setting up a remote repository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" type="body"/>
          </p:nvPr>
        </p:nvSpPr>
        <p:spPr>
          <a:xfrm>
            <a:off x="457200" y="1428741"/>
            <a:ext cx="40386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coding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9.3M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people collaborating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21.9M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repositories</a:t>
            </a:r>
            <a:endParaRPr/>
          </a:p>
        </p:txBody>
      </p:sp>
      <p:pic>
        <p:nvPicPr>
          <p:cNvPr id="479" name="Shape 47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665286"/>
            <a:ext cx="4038600" cy="26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5869042" y="4511782"/>
            <a:ext cx="159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</a:t>
            </a:r>
            <a:endParaRPr/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5321" y="3901273"/>
            <a:ext cx="549002" cy="70676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/>
          <p:nvPr/>
        </p:nvSpPr>
        <p:spPr>
          <a:xfrm>
            <a:off x="2279651" y="4634460"/>
            <a:ext cx="22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Ruby on Rails:</a:t>
            </a: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Popular Web framework based on Ruby</a:t>
            </a:r>
            <a:endParaRPr/>
          </a:p>
        </p:txBody>
      </p:sp>
      <p:pic>
        <p:nvPicPr>
          <p:cNvPr id="484" name="Shape 484"/>
          <p:cNvPicPr preferRelativeResize="0"/>
          <p:nvPr/>
        </p:nvPicPr>
        <p:blipFill rotWithShape="1">
          <a:blip r:embed="rId6">
            <a:alphaModFix/>
          </a:blip>
          <a:srcRect b="50084" l="34430" r="0" t="0"/>
          <a:stretch/>
        </p:blipFill>
        <p:spPr>
          <a:xfrm>
            <a:off x="566989" y="3867894"/>
            <a:ext cx="1633246" cy="73398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/>
          <p:nvPr/>
        </p:nvSpPr>
        <p:spPr>
          <a:xfrm>
            <a:off x="566989" y="4639423"/>
            <a:ext cx="16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 typeface="Arial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D3</a:t>
            </a: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JavaScript virtualization library for SVG and HTML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/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650" y="1357378"/>
            <a:ext cx="4828712" cy="3481323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/>
        </p:nvSpPr>
        <p:spPr>
          <a:xfrm>
            <a:off x="6463673" y="2598125"/>
            <a:ext cx="21498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50"/>
              <a:buFont typeface="Arial"/>
              <a:buNone/>
            </a:pPr>
            <a:r>
              <a:rPr i="0" lang="en" sz="1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← Username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50"/>
              <a:buFont typeface="Arial"/>
              <a:buNone/>
            </a:pPr>
            <a:r>
              <a:rPr i="0" lang="en" sz="1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← Email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← </a:t>
            </a:r>
            <a:r>
              <a:rPr i="0" lang="en" sz="1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Password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← </a:t>
            </a:r>
            <a:r>
              <a:rPr i="0" lang="en" sz="1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Click here!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a remote repository @ GitHub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650" y="1357378"/>
            <a:ext cx="4828712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i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myCalculator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remote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repository @ GitHub</a:t>
            </a:r>
            <a:endParaRPr/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650" y="1357378"/>
            <a:ext cx="4828712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ush to remote repository @ GitHub</a:t>
            </a:r>
            <a:endParaRPr/>
          </a:p>
        </p:txBody>
      </p:sp>
      <p:sp>
        <p:nvSpPr>
          <p:cNvPr id="514" name="Shape 514"/>
          <p:cNvSpPr txBox="1"/>
          <p:nvPr/>
        </p:nvSpPr>
        <p:spPr>
          <a:xfrm>
            <a:off x="1189425" y="4287625"/>
            <a:ext cx="67653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marR="50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AutoNum type="arabicPeriod"/>
            </a:pPr>
            <a:r>
              <a:rPr b="1" lang="en" sz="1000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git remote add origin &lt;repository URL&gt;</a:t>
            </a:r>
            <a:endParaRPr b="1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marR="50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AutoNum type="arabicPeriod"/>
            </a:pPr>
            <a:r>
              <a:rPr b="1" lang="en" sz="1000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git config --global push.default simple</a:t>
            </a:r>
            <a:endParaRPr b="1" sz="1000">
              <a:solidFill>
                <a:schemeClr val="dk1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marR="50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AutoNum type="arabicPeriod"/>
            </a:pPr>
            <a:r>
              <a:rPr b="1" lang="en" sz="1000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git config --global credential.helper 'cache --timeout 1800'</a:t>
            </a:r>
            <a:endParaRPr b="1" sz="1000">
              <a:solidFill>
                <a:schemeClr val="dk1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marR="50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AutoNum type="arabicPeriod"/>
            </a:pPr>
            <a:r>
              <a:rPr b="1" lang="en" sz="1000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git push --set-upstream origin master</a:t>
            </a:r>
            <a:endParaRPr b="1" sz="1000">
              <a:solidFill>
                <a:schemeClr val="dk1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5" name="Shape 515"/>
          <p:cNvPicPr preferRelativeResize="0"/>
          <p:nvPr/>
        </p:nvPicPr>
        <p:blipFill rotWithShape="1">
          <a:blip r:embed="rId3">
            <a:alphaModFix/>
          </a:blip>
          <a:srcRect b="11006" l="0" r="0" t="7460"/>
          <a:stretch/>
        </p:blipFill>
        <p:spPr>
          <a:xfrm>
            <a:off x="1189400" y="1449100"/>
            <a:ext cx="6765199" cy="28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to remote repository @ GitHub</a:t>
            </a:r>
            <a:endParaRPr/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25" y="1357378"/>
            <a:ext cx="4630159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to remote repository @ GitHub</a:t>
            </a:r>
            <a:endParaRPr/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25" y="1357378"/>
            <a:ext cx="4630159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collaborators @ GitHub</a:t>
            </a:r>
            <a:endParaRPr/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51" y="1357387"/>
            <a:ext cx="4933900" cy="3758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collaborators @ GitHub</a:t>
            </a:r>
            <a:endParaRPr/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51" y="1357375"/>
            <a:ext cx="4933900" cy="37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1428741"/>
            <a:ext cx="8229600" cy="3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Linus Torvalds → 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1991–2002: Changes passed around as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patches/archived files</a:t>
            </a:r>
            <a:endParaRPr b="1"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2002: </a:t>
            </a:r>
            <a:r>
              <a:rPr b="1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BitKeeper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 Proprietary DVCS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Linux-BitKeeper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relationship </a:t>
            </a:r>
            <a:r>
              <a:rPr b="1" i="1" lang="en" sz="1800">
                <a:latin typeface="Calibri"/>
                <a:ea typeface="Calibri"/>
                <a:cs typeface="Calibri"/>
                <a:sym typeface="Calibri"/>
              </a:rPr>
              <a:t>broke down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1143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Reverse-engineering Bitkeeper → Andrew Tridgell (e.g., samba)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history</a:t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0" r="0" t="14295"/>
          <a:stretch/>
        </p:blipFill>
        <p:spPr>
          <a:xfrm>
            <a:off x="383020" y="3315763"/>
            <a:ext cx="1180800" cy="1551600"/>
          </a:xfrm>
          <a:prstGeom prst="snip2DiagRect">
            <a:avLst>
              <a:gd fmla="val 0" name="adj1"/>
              <a:gd fmla="val 0" name="adj2"/>
            </a:avLst>
          </a:prstGeom>
          <a:solidFill>
            <a:srgbClr val="EEEEEE"/>
          </a:solidFill>
          <a:ln cap="sq" cmpd="sng" w="889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3699" y="3315762"/>
            <a:ext cx="1309517" cy="15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 rot="5400000">
            <a:off x="1792860" y="3913813"/>
            <a:ext cx="361800" cy="355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 rot="5400000">
            <a:off x="3922256" y="3913800"/>
            <a:ext cx="361800" cy="355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3096" y="3876858"/>
            <a:ext cx="1714000" cy="4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6975" y="3733712"/>
            <a:ext cx="1714001" cy="7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/>
          <p:nvPr/>
        </p:nvSpPr>
        <p:spPr>
          <a:xfrm rot="5400000">
            <a:off x="6456136" y="3913825"/>
            <a:ext cx="361800" cy="355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collaborators @ GitHub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52" y="1357385"/>
            <a:ext cx="4933900" cy="375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multiplication as TODO</a:t>
            </a:r>
            <a:endParaRPr/>
          </a:p>
        </p:txBody>
      </p:sp>
      <p:pic>
        <p:nvPicPr>
          <p:cNvPr id="557" name="Shape 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multiplication as TODO</a:t>
            </a:r>
            <a:endParaRPr/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commit</a:t>
            </a:r>
            <a:endParaRPr/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commit</a:t>
            </a:r>
            <a:endParaRPr/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current branch</a:t>
            </a:r>
            <a:endParaRPr/>
          </a:p>
        </p:txBody>
      </p:sp>
      <p:pic>
        <p:nvPicPr>
          <p:cNvPr id="585" name="Shape 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current branch</a:t>
            </a:r>
            <a:endParaRPr/>
          </a:p>
        </p:txBody>
      </p:sp>
      <p:pic>
        <p:nvPicPr>
          <p:cNvPr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current branch</a:t>
            </a:r>
            <a:endParaRPr/>
          </a:p>
        </p:txBody>
      </p:sp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25" y="1357378"/>
            <a:ext cx="4630159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Push current branch</a:t>
            </a:r>
            <a:endParaRPr/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25" y="1357378"/>
            <a:ext cx="4630159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type="ctrTitle"/>
          </p:nvPr>
        </p:nvSpPr>
        <p:spPr>
          <a:xfrm>
            <a:off x="685800" y="1300758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</a:pPr>
            <a:r>
              <a:rPr b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endParaRPr/>
          </a:p>
        </p:txBody>
      </p:sp>
      <p:sp>
        <p:nvSpPr>
          <p:cNvPr id="612" name="Shape 612"/>
          <p:cNvSpPr txBox="1"/>
          <p:nvPr>
            <p:ph idx="1" type="subTitle"/>
          </p:nvPr>
        </p:nvSpPr>
        <p:spPr>
          <a:xfrm>
            <a:off x="685800" y="3093358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b="1" lang="en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Cloning</a:t>
            </a:r>
            <a:r>
              <a:rPr b="1" lang="en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a remote repository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history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457200" y="4594650"/>
            <a:ext cx="82296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hlinkClick r:id="rId3"/>
              </a:rPr>
              <a:t>https://github.com/torvalds/linux/releases/tag/v2.6.12-rc2</a:t>
            </a:r>
            <a:r>
              <a:rPr i="1" lang="en"/>
              <a:t> </a:t>
            </a:r>
            <a:endParaRPr i="1"/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682" y="1428750"/>
            <a:ext cx="7066637" cy="31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2786400" y="4222750"/>
            <a:ext cx="994200" cy="372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Cloning a remote repository</a:t>
            </a:r>
            <a:endParaRPr/>
          </a:p>
        </p:txBody>
      </p:sp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25" y="1357378"/>
            <a:ext cx="4630159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Shape 62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Cloning a remote repository</a:t>
            </a:r>
            <a:endParaRPr/>
          </a:p>
        </p:txBody>
      </p:sp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11055"/>
          <a:stretch/>
        </p:blipFill>
        <p:spPr>
          <a:xfrm>
            <a:off x="1189400" y="1357375"/>
            <a:ext cx="6765199" cy="30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/>
        </p:nvSpPr>
        <p:spPr>
          <a:xfrm>
            <a:off x="1189325" y="4453725"/>
            <a:ext cx="6765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50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git clone &lt;repository URL&gt;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ctrTitle"/>
          </p:nvPr>
        </p:nvSpPr>
        <p:spPr>
          <a:xfrm>
            <a:off x="685800" y="1300758"/>
            <a:ext cx="77724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None/>
            </a:pPr>
            <a:r>
              <a:rPr b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endParaRPr/>
          </a:p>
        </p:txBody>
      </p:sp>
      <p:sp>
        <p:nvSpPr>
          <p:cNvPr id="633" name="Shape 633"/>
          <p:cNvSpPr txBox="1"/>
          <p:nvPr>
            <p:ph idx="1" type="subTitle"/>
          </p:nvPr>
        </p:nvSpPr>
        <p:spPr>
          <a:xfrm>
            <a:off x="685800" y="3093358"/>
            <a:ext cx="77724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b="1" lang="en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Branching and Merging</a:t>
            </a:r>
            <a:r>
              <a:rPr b="1" lang="en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 @ Alice</a:t>
            </a: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640" name="Shape 640"/>
          <p:cNvSpPr/>
          <p:nvPr/>
        </p:nvSpPr>
        <p:spPr>
          <a:xfrm>
            <a:off x="878075" y="22981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641" name="Shape 641"/>
          <p:cNvCxnSpPr>
            <a:stCxn id="640" idx="2"/>
            <a:endCxn id="642" idx="0"/>
          </p:cNvCxnSpPr>
          <p:nvPr/>
        </p:nvCxnSpPr>
        <p:spPr>
          <a:xfrm>
            <a:off x="1175975" y="260832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Shape 643"/>
          <p:cNvSpPr/>
          <p:nvPr/>
        </p:nvSpPr>
        <p:spPr>
          <a:xfrm>
            <a:off x="878075" y="177205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600"/>
          </a:p>
        </p:txBody>
      </p:sp>
      <p:cxnSp>
        <p:nvCxnSpPr>
          <p:cNvPr id="644" name="Shape 644"/>
          <p:cNvCxnSpPr>
            <a:stCxn id="643" idx="2"/>
            <a:endCxn id="640" idx="0"/>
          </p:cNvCxnSpPr>
          <p:nvPr/>
        </p:nvCxnSpPr>
        <p:spPr>
          <a:xfrm>
            <a:off x="1175975" y="2082250"/>
            <a:ext cx="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5" name="Shape 645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383274" y="1484975"/>
            <a:ext cx="622026" cy="5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@ Alice</a:t>
            </a: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652" name="Shape 652"/>
          <p:cNvSpPr/>
          <p:nvPr/>
        </p:nvSpPr>
        <p:spPr>
          <a:xfrm>
            <a:off x="19296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c1</a:t>
            </a:r>
            <a:endParaRPr sz="1000"/>
          </a:p>
        </p:txBody>
      </p:sp>
      <p:cxnSp>
        <p:nvCxnSpPr>
          <p:cNvPr id="653" name="Shape 653"/>
          <p:cNvCxnSpPr>
            <a:stCxn id="652" idx="1"/>
            <a:endCxn id="651" idx="3"/>
          </p:cNvCxnSpPr>
          <p:nvPr/>
        </p:nvCxnSpPr>
        <p:spPr>
          <a:xfrm rot="10800000">
            <a:off x="1557025" y="3118738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Shape 654"/>
          <p:cNvSpPr/>
          <p:nvPr/>
        </p:nvSpPr>
        <p:spPr>
          <a:xfrm>
            <a:off x="2012875" y="229807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655" name="Shape 655"/>
          <p:cNvCxnSpPr>
            <a:stCxn id="654" idx="2"/>
            <a:endCxn id="652" idx="0"/>
          </p:cNvCxnSpPr>
          <p:nvPr/>
        </p:nvCxnSpPr>
        <p:spPr>
          <a:xfrm>
            <a:off x="2310775" y="260827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6" name="Shape 656"/>
          <p:cNvSpPr/>
          <p:nvPr/>
        </p:nvSpPr>
        <p:spPr>
          <a:xfrm>
            <a:off x="2012875" y="177200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1000"/>
          </a:p>
        </p:txBody>
      </p:sp>
      <p:cxnSp>
        <p:nvCxnSpPr>
          <p:cNvPr id="657" name="Shape 657"/>
          <p:cNvCxnSpPr>
            <a:stCxn id="656" idx="2"/>
            <a:endCxn id="654" idx="0"/>
          </p:cNvCxnSpPr>
          <p:nvPr/>
        </p:nvCxnSpPr>
        <p:spPr>
          <a:xfrm>
            <a:off x="2310775" y="2082200"/>
            <a:ext cx="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8" name="Shape 658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1526274" y="1484975"/>
            <a:ext cx="622026" cy="5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 @ Alice</a:t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665" name="Shape 665"/>
          <p:cNvSpPr/>
          <p:nvPr/>
        </p:nvSpPr>
        <p:spPr>
          <a:xfrm>
            <a:off x="19296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c1</a:t>
            </a:r>
            <a:endParaRPr sz="1000"/>
          </a:p>
        </p:txBody>
      </p:sp>
      <p:cxnSp>
        <p:nvCxnSpPr>
          <p:cNvPr id="666" name="Shape 666"/>
          <p:cNvCxnSpPr>
            <a:stCxn id="665" idx="1"/>
            <a:endCxn id="664" idx="3"/>
          </p:cNvCxnSpPr>
          <p:nvPr/>
        </p:nvCxnSpPr>
        <p:spPr>
          <a:xfrm rot="10800000">
            <a:off x="1557025" y="3118738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7" name="Shape 667"/>
          <p:cNvSpPr/>
          <p:nvPr/>
        </p:nvSpPr>
        <p:spPr>
          <a:xfrm>
            <a:off x="2382600" y="23239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v0.1</a:t>
            </a:r>
            <a:endParaRPr sz="1000"/>
          </a:p>
        </p:txBody>
      </p:sp>
      <p:cxnSp>
        <p:nvCxnSpPr>
          <p:cNvPr id="668" name="Shape 668"/>
          <p:cNvCxnSpPr>
            <a:stCxn id="667" idx="2"/>
            <a:endCxn id="665" idx="0"/>
          </p:cNvCxnSpPr>
          <p:nvPr/>
        </p:nvCxnSpPr>
        <p:spPr>
          <a:xfrm flipH="1">
            <a:off x="2310900" y="2634125"/>
            <a:ext cx="3696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Shape 669"/>
          <p:cNvSpPr/>
          <p:nvPr/>
        </p:nvSpPr>
        <p:spPr>
          <a:xfrm>
            <a:off x="1587375" y="229807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670" name="Shape 670"/>
          <p:cNvCxnSpPr>
            <a:stCxn id="669" idx="2"/>
            <a:endCxn id="665" idx="0"/>
          </p:cNvCxnSpPr>
          <p:nvPr/>
        </p:nvCxnSpPr>
        <p:spPr>
          <a:xfrm>
            <a:off x="1885275" y="2608275"/>
            <a:ext cx="42540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1" name="Shape 671"/>
          <p:cNvSpPr/>
          <p:nvPr/>
        </p:nvSpPr>
        <p:spPr>
          <a:xfrm>
            <a:off x="1587375" y="177200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1000"/>
          </a:p>
        </p:txBody>
      </p:sp>
      <p:cxnSp>
        <p:nvCxnSpPr>
          <p:cNvPr id="672" name="Shape 672"/>
          <p:cNvCxnSpPr>
            <a:stCxn id="671" idx="2"/>
            <a:endCxn id="669" idx="0"/>
          </p:cNvCxnSpPr>
          <p:nvPr/>
        </p:nvCxnSpPr>
        <p:spPr>
          <a:xfrm>
            <a:off x="1885275" y="2082200"/>
            <a:ext cx="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3" name="Shape 673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1069074" y="1484975"/>
            <a:ext cx="622026" cy="5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@ Alice</a:t>
            </a: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680" name="Shape 680"/>
          <p:cNvSpPr/>
          <p:nvPr/>
        </p:nvSpPr>
        <p:spPr>
          <a:xfrm>
            <a:off x="19296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c1</a:t>
            </a:r>
            <a:endParaRPr sz="1000"/>
          </a:p>
        </p:txBody>
      </p:sp>
      <p:cxnSp>
        <p:nvCxnSpPr>
          <p:cNvPr id="681" name="Shape 681"/>
          <p:cNvCxnSpPr>
            <a:stCxn id="680" idx="1"/>
            <a:endCxn id="679" idx="3"/>
          </p:cNvCxnSpPr>
          <p:nvPr/>
        </p:nvCxnSpPr>
        <p:spPr>
          <a:xfrm rot="10800000">
            <a:off x="1557025" y="3118738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" name="Shape 682"/>
          <p:cNvSpPr/>
          <p:nvPr/>
        </p:nvSpPr>
        <p:spPr>
          <a:xfrm>
            <a:off x="30281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c2</a:t>
            </a:r>
            <a:endParaRPr sz="1000"/>
          </a:p>
        </p:txBody>
      </p:sp>
      <p:cxnSp>
        <p:nvCxnSpPr>
          <p:cNvPr id="683" name="Shape 683"/>
          <p:cNvCxnSpPr>
            <a:stCxn id="682" idx="1"/>
            <a:endCxn id="680" idx="3"/>
          </p:cNvCxnSpPr>
          <p:nvPr/>
        </p:nvCxnSpPr>
        <p:spPr>
          <a:xfrm rot="10800000">
            <a:off x="2691825" y="3118738"/>
            <a:ext cx="3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Shape 684"/>
          <p:cNvSpPr/>
          <p:nvPr/>
        </p:nvSpPr>
        <p:spPr>
          <a:xfrm>
            <a:off x="2012875" y="23239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v0.1</a:t>
            </a:r>
            <a:endParaRPr sz="1000"/>
          </a:p>
        </p:txBody>
      </p:sp>
      <p:cxnSp>
        <p:nvCxnSpPr>
          <p:cNvPr id="685" name="Shape 685"/>
          <p:cNvCxnSpPr>
            <a:stCxn id="684" idx="2"/>
            <a:endCxn id="680" idx="0"/>
          </p:cNvCxnSpPr>
          <p:nvPr/>
        </p:nvCxnSpPr>
        <p:spPr>
          <a:xfrm>
            <a:off x="2310775" y="263412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Shape 686"/>
          <p:cNvSpPr/>
          <p:nvPr/>
        </p:nvSpPr>
        <p:spPr>
          <a:xfrm>
            <a:off x="3111375" y="229807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687" name="Shape 687"/>
          <p:cNvCxnSpPr>
            <a:stCxn id="686" idx="2"/>
            <a:endCxn id="682" idx="0"/>
          </p:cNvCxnSpPr>
          <p:nvPr/>
        </p:nvCxnSpPr>
        <p:spPr>
          <a:xfrm>
            <a:off x="3409275" y="260827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8" name="Shape 688"/>
          <p:cNvSpPr/>
          <p:nvPr/>
        </p:nvSpPr>
        <p:spPr>
          <a:xfrm>
            <a:off x="3111375" y="177200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1000"/>
          </a:p>
        </p:txBody>
      </p:sp>
      <p:cxnSp>
        <p:nvCxnSpPr>
          <p:cNvPr id="689" name="Shape 689"/>
          <p:cNvCxnSpPr>
            <a:stCxn id="688" idx="2"/>
            <a:endCxn id="686" idx="0"/>
          </p:cNvCxnSpPr>
          <p:nvPr/>
        </p:nvCxnSpPr>
        <p:spPr>
          <a:xfrm>
            <a:off x="3409275" y="2082200"/>
            <a:ext cx="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0" name="Shape 690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2606279" y="1484975"/>
            <a:ext cx="622026" cy="5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clone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@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697" name="Shape 697"/>
          <p:cNvSpPr/>
          <p:nvPr/>
        </p:nvSpPr>
        <p:spPr>
          <a:xfrm>
            <a:off x="19296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c1</a:t>
            </a:r>
            <a:endParaRPr sz="1000"/>
          </a:p>
        </p:txBody>
      </p:sp>
      <p:cxnSp>
        <p:nvCxnSpPr>
          <p:cNvPr id="698" name="Shape 698"/>
          <p:cNvCxnSpPr>
            <a:stCxn id="697" idx="1"/>
            <a:endCxn id="696" idx="3"/>
          </p:cNvCxnSpPr>
          <p:nvPr/>
        </p:nvCxnSpPr>
        <p:spPr>
          <a:xfrm rot="10800000">
            <a:off x="1557025" y="3118738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9" name="Shape 699"/>
          <p:cNvSpPr/>
          <p:nvPr/>
        </p:nvSpPr>
        <p:spPr>
          <a:xfrm>
            <a:off x="30281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c2</a:t>
            </a:r>
            <a:endParaRPr sz="1000"/>
          </a:p>
        </p:txBody>
      </p:sp>
      <p:cxnSp>
        <p:nvCxnSpPr>
          <p:cNvPr id="700" name="Shape 700"/>
          <p:cNvCxnSpPr>
            <a:stCxn id="699" idx="1"/>
            <a:endCxn id="697" idx="3"/>
          </p:cNvCxnSpPr>
          <p:nvPr/>
        </p:nvCxnSpPr>
        <p:spPr>
          <a:xfrm rot="10800000">
            <a:off x="2691825" y="3118738"/>
            <a:ext cx="3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Shape 701"/>
          <p:cNvSpPr/>
          <p:nvPr/>
        </p:nvSpPr>
        <p:spPr>
          <a:xfrm>
            <a:off x="2012875" y="23239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v0.1</a:t>
            </a:r>
            <a:endParaRPr sz="1000"/>
          </a:p>
        </p:txBody>
      </p:sp>
      <p:cxnSp>
        <p:nvCxnSpPr>
          <p:cNvPr id="702" name="Shape 702"/>
          <p:cNvCxnSpPr>
            <a:stCxn id="701" idx="2"/>
            <a:endCxn id="697" idx="0"/>
          </p:cNvCxnSpPr>
          <p:nvPr/>
        </p:nvCxnSpPr>
        <p:spPr>
          <a:xfrm>
            <a:off x="2310775" y="263412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3" name="Shape 703"/>
          <p:cNvSpPr/>
          <p:nvPr/>
        </p:nvSpPr>
        <p:spPr>
          <a:xfrm>
            <a:off x="3111375" y="229807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704" name="Shape 704"/>
          <p:cNvCxnSpPr>
            <a:stCxn id="703" idx="2"/>
            <a:endCxn id="699" idx="0"/>
          </p:cNvCxnSpPr>
          <p:nvPr/>
        </p:nvCxnSpPr>
        <p:spPr>
          <a:xfrm>
            <a:off x="3409275" y="260827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Shape 705"/>
          <p:cNvSpPr/>
          <p:nvPr/>
        </p:nvSpPr>
        <p:spPr>
          <a:xfrm>
            <a:off x="2654175" y="1772000"/>
            <a:ext cx="595800" cy="310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(Bob)</a:t>
            </a:r>
            <a:endParaRPr sz="1000"/>
          </a:p>
        </p:txBody>
      </p:sp>
      <p:cxnSp>
        <p:nvCxnSpPr>
          <p:cNvPr id="706" name="Shape 706"/>
          <p:cNvCxnSpPr>
            <a:stCxn id="705" idx="2"/>
            <a:endCxn id="703" idx="0"/>
          </p:cNvCxnSpPr>
          <p:nvPr/>
        </p:nvCxnSpPr>
        <p:spPr>
          <a:xfrm>
            <a:off x="2952075" y="2082200"/>
            <a:ext cx="45720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7" name="Shape 707"/>
          <p:cNvSpPr/>
          <p:nvPr/>
        </p:nvSpPr>
        <p:spPr>
          <a:xfrm>
            <a:off x="3797175" y="177200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1000"/>
          </a:p>
        </p:txBody>
      </p:sp>
      <p:cxnSp>
        <p:nvCxnSpPr>
          <p:cNvPr id="708" name="Shape 708"/>
          <p:cNvCxnSpPr>
            <a:stCxn id="707" idx="2"/>
            <a:endCxn id="703" idx="0"/>
          </p:cNvCxnSpPr>
          <p:nvPr/>
        </p:nvCxnSpPr>
        <p:spPr>
          <a:xfrm flipH="1">
            <a:off x="3409275" y="2082200"/>
            <a:ext cx="68580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9" name="Shape 709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2149079" y="1484975"/>
            <a:ext cx="622026" cy="5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3">
            <a:alphaModFix/>
          </a:blip>
          <a:srcRect b="17235" l="2047" r="52454" t="17229"/>
          <a:stretch/>
        </p:blipFill>
        <p:spPr>
          <a:xfrm>
            <a:off x="3292075" y="1484975"/>
            <a:ext cx="622026" cy="5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ranch @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</a:t>
            </a: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717" name="Shape 717"/>
          <p:cNvSpPr/>
          <p:nvPr/>
        </p:nvSpPr>
        <p:spPr>
          <a:xfrm>
            <a:off x="19296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c1</a:t>
            </a:r>
            <a:endParaRPr sz="1000"/>
          </a:p>
        </p:txBody>
      </p:sp>
      <p:cxnSp>
        <p:nvCxnSpPr>
          <p:cNvPr id="718" name="Shape 718"/>
          <p:cNvCxnSpPr>
            <a:stCxn id="717" idx="1"/>
            <a:endCxn id="716" idx="3"/>
          </p:cNvCxnSpPr>
          <p:nvPr/>
        </p:nvCxnSpPr>
        <p:spPr>
          <a:xfrm rot="10800000">
            <a:off x="1557025" y="3118738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Shape 719"/>
          <p:cNvSpPr/>
          <p:nvPr/>
        </p:nvSpPr>
        <p:spPr>
          <a:xfrm>
            <a:off x="30281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c2</a:t>
            </a:r>
            <a:endParaRPr sz="1000"/>
          </a:p>
        </p:txBody>
      </p:sp>
      <p:cxnSp>
        <p:nvCxnSpPr>
          <p:cNvPr id="720" name="Shape 720"/>
          <p:cNvCxnSpPr>
            <a:stCxn id="719" idx="1"/>
            <a:endCxn id="717" idx="3"/>
          </p:cNvCxnSpPr>
          <p:nvPr/>
        </p:nvCxnSpPr>
        <p:spPr>
          <a:xfrm rot="10800000">
            <a:off x="2691825" y="3118738"/>
            <a:ext cx="3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Shape 721"/>
          <p:cNvSpPr/>
          <p:nvPr/>
        </p:nvSpPr>
        <p:spPr>
          <a:xfrm>
            <a:off x="2012875" y="23239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v0.1</a:t>
            </a:r>
            <a:endParaRPr sz="1000"/>
          </a:p>
        </p:txBody>
      </p:sp>
      <p:cxnSp>
        <p:nvCxnSpPr>
          <p:cNvPr id="722" name="Shape 722"/>
          <p:cNvCxnSpPr>
            <a:stCxn id="721" idx="2"/>
            <a:endCxn id="717" idx="0"/>
          </p:cNvCxnSpPr>
          <p:nvPr/>
        </p:nvCxnSpPr>
        <p:spPr>
          <a:xfrm>
            <a:off x="2310775" y="263412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3" name="Shape 723"/>
          <p:cNvSpPr/>
          <p:nvPr/>
        </p:nvSpPr>
        <p:spPr>
          <a:xfrm>
            <a:off x="3111375" y="229807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724" name="Shape 724"/>
          <p:cNvCxnSpPr>
            <a:stCxn id="723" idx="2"/>
            <a:endCxn id="719" idx="0"/>
          </p:cNvCxnSpPr>
          <p:nvPr/>
        </p:nvCxnSpPr>
        <p:spPr>
          <a:xfrm>
            <a:off x="3409275" y="260827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" name="Shape 725"/>
          <p:cNvSpPr/>
          <p:nvPr/>
        </p:nvSpPr>
        <p:spPr>
          <a:xfrm>
            <a:off x="3111375" y="4189775"/>
            <a:ext cx="595800" cy="310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(Bob)</a:t>
            </a:r>
            <a:endParaRPr sz="1000"/>
          </a:p>
        </p:txBody>
      </p:sp>
      <p:cxnSp>
        <p:nvCxnSpPr>
          <p:cNvPr id="726" name="Shape 726"/>
          <p:cNvCxnSpPr>
            <a:stCxn id="725" idx="0"/>
            <a:endCxn id="727" idx="2"/>
          </p:cNvCxnSpPr>
          <p:nvPr/>
        </p:nvCxnSpPr>
        <p:spPr>
          <a:xfrm rot="10800000">
            <a:off x="3409275" y="3939275"/>
            <a:ext cx="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7" name="Shape 727"/>
          <p:cNvSpPr/>
          <p:nvPr/>
        </p:nvSpPr>
        <p:spPr>
          <a:xfrm>
            <a:off x="3111375" y="36292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mult</a:t>
            </a:r>
            <a:endParaRPr sz="1000"/>
          </a:p>
        </p:txBody>
      </p:sp>
      <p:cxnSp>
        <p:nvCxnSpPr>
          <p:cNvPr id="728" name="Shape 728"/>
          <p:cNvCxnSpPr>
            <a:stCxn id="727" idx="0"/>
            <a:endCxn id="719" idx="2"/>
          </p:cNvCxnSpPr>
          <p:nvPr/>
        </p:nvCxnSpPr>
        <p:spPr>
          <a:xfrm rot="10800000">
            <a:off x="3409275" y="329862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9" name="Shape 729"/>
          <p:cNvSpPr/>
          <p:nvPr/>
        </p:nvSpPr>
        <p:spPr>
          <a:xfrm>
            <a:off x="3111375" y="177200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1000"/>
          </a:p>
        </p:txBody>
      </p:sp>
      <p:cxnSp>
        <p:nvCxnSpPr>
          <p:cNvPr id="730" name="Shape 730"/>
          <p:cNvCxnSpPr>
            <a:stCxn id="729" idx="2"/>
          </p:cNvCxnSpPr>
          <p:nvPr/>
        </p:nvCxnSpPr>
        <p:spPr>
          <a:xfrm>
            <a:off x="3409275" y="2082200"/>
            <a:ext cx="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1" name="Shape 731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2606279" y="1484975"/>
            <a:ext cx="622026" cy="5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 rotWithShape="1">
          <a:blip r:embed="rId3">
            <a:alphaModFix/>
          </a:blip>
          <a:srcRect b="17235" l="2047" r="52454" t="17229"/>
          <a:stretch/>
        </p:blipFill>
        <p:spPr>
          <a:xfrm>
            <a:off x="2691925" y="4309650"/>
            <a:ext cx="622026" cy="5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@ Bob</a:t>
            </a: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739" name="Shape 739"/>
          <p:cNvSpPr/>
          <p:nvPr/>
        </p:nvSpPr>
        <p:spPr>
          <a:xfrm>
            <a:off x="19296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c1</a:t>
            </a:r>
            <a:endParaRPr sz="1000"/>
          </a:p>
        </p:txBody>
      </p:sp>
      <p:cxnSp>
        <p:nvCxnSpPr>
          <p:cNvPr id="740" name="Shape 740"/>
          <p:cNvCxnSpPr>
            <a:stCxn id="739" idx="1"/>
            <a:endCxn id="738" idx="3"/>
          </p:cNvCxnSpPr>
          <p:nvPr/>
        </p:nvCxnSpPr>
        <p:spPr>
          <a:xfrm rot="10800000">
            <a:off x="1557025" y="3118738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Shape 741"/>
          <p:cNvSpPr/>
          <p:nvPr/>
        </p:nvSpPr>
        <p:spPr>
          <a:xfrm>
            <a:off x="30281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c2</a:t>
            </a:r>
            <a:endParaRPr sz="1000"/>
          </a:p>
        </p:txBody>
      </p:sp>
      <p:cxnSp>
        <p:nvCxnSpPr>
          <p:cNvPr id="742" name="Shape 742"/>
          <p:cNvCxnSpPr>
            <a:stCxn id="741" idx="1"/>
            <a:endCxn id="739" idx="3"/>
          </p:cNvCxnSpPr>
          <p:nvPr/>
        </p:nvCxnSpPr>
        <p:spPr>
          <a:xfrm rot="10800000">
            <a:off x="2691825" y="3118738"/>
            <a:ext cx="3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3" name="Shape 743"/>
          <p:cNvSpPr/>
          <p:nvPr/>
        </p:nvSpPr>
        <p:spPr>
          <a:xfrm>
            <a:off x="2012875" y="23239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v0.1</a:t>
            </a:r>
            <a:endParaRPr sz="1000"/>
          </a:p>
        </p:txBody>
      </p:sp>
      <p:cxnSp>
        <p:nvCxnSpPr>
          <p:cNvPr id="744" name="Shape 744"/>
          <p:cNvCxnSpPr>
            <a:stCxn id="743" idx="2"/>
            <a:endCxn id="739" idx="0"/>
          </p:cNvCxnSpPr>
          <p:nvPr/>
        </p:nvCxnSpPr>
        <p:spPr>
          <a:xfrm>
            <a:off x="2310775" y="263412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Shape 745"/>
          <p:cNvSpPr/>
          <p:nvPr/>
        </p:nvSpPr>
        <p:spPr>
          <a:xfrm>
            <a:off x="3111375" y="229807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746" name="Shape 746"/>
          <p:cNvCxnSpPr>
            <a:stCxn id="745" idx="2"/>
            <a:endCxn id="741" idx="0"/>
          </p:cNvCxnSpPr>
          <p:nvPr/>
        </p:nvCxnSpPr>
        <p:spPr>
          <a:xfrm>
            <a:off x="3409275" y="260827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7" name="Shape 747"/>
          <p:cNvCxnSpPr>
            <a:stCxn id="748" idx="0"/>
            <a:endCxn id="749" idx="2"/>
          </p:cNvCxnSpPr>
          <p:nvPr/>
        </p:nvCxnSpPr>
        <p:spPr>
          <a:xfrm rot="10800000">
            <a:off x="4507775" y="4298025"/>
            <a:ext cx="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9" name="Shape 749"/>
          <p:cNvSpPr/>
          <p:nvPr/>
        </p:nvSpPr>
        <p:spPr>
          <a:xfrm>
            <a:off x="4209875" y="39878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mult</a:t>
            </a:r>
            <a:endParaRPr sz="1000"/>
          </a:p>
        </p:txBody>
      </p:sp>
      <p:cxnSp>
        <p:nvCxnSpPr>
          <p:cNvPr id="750" name="Shape 750"/>
          <p:cNvCxnSpPr>
            <a:stCxn id="749" idx="0"/>
          </p:cNvCxnSpPr>
          <p:nvPr/>
        </p:nvCxnSpPr>
        <p:spPr>
          <a:xfrm rot="10800000">
            <a:off x="4507775" y="365722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1" name="Shape 751"/>
          <p:cNvSpPr/>
          <p:nvPr/>
        </p:nvSpPr>
        <p:spPr>
          <a:xfrm>
            <a:off x="4126625" y="329751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c3</a:t>
            </a:r>
            <a:endParaRPr sz="1000"/>
          </a:p>
        </p:txBody>
      </p:sp>
      <p:cxnSp>
        <p:nvCxnSpPr>
          <p:cNvPr id="752" name="Shape 752"/>
          <p:cNvCxnSpPr>
            <a:stCxn id="751" idx="1"/>
          </p:cNvCxnSpPr>
          <p:nvPr/>
        </p:nvCxnSpPr>
        <p:spPr>
          <a:xfrm rot="10800000">
            <a:off x="3790325" y="3118863"/>
            <a:ext cx="3363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3" name="Shape 753"/>
          <p:cNvSpPr/>
          <p:nvPr/>
        </p:nvSpPr>
        <p:spPr>
          <a:xfrm>
            <a:off x="3111375" y="177200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1000"/>
          </a:p>
        </p:txBody>
      </p:sp>
      <p:cxnSp>
        <p:nvCxnSpPr>
          <p:cNvPr id="754" name="Shape 754"/>
          <p:cNvCxnSpPr>
            <a:stCxn id="753" idx="2"/>
          </p:cNvCxnSpPr>
          <p:nvPr/>
        </p:nvCxnSpPr>
        <p:spPr>
          <a:xfrm>
            <a:off x="3409275" y="2082200"/>
            <a:ext cx="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5" name="Shape 755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2606279" y="1484975"/>
            <a:ext cx="622026" cy="5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/>
          <p:nvPr/>
        </p:nvSpPr>
        <p:spPr>
          <a:xfrm>
            <a:off x="4216925" y="4548375"/>
            <a:ext cx="595800" cy="310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(Bob)</a:t>
            </a:r>
            <a:endParaRPr sz="1000"/>
          </a:p>
        </p:txBody>
      </p:sp>
      <p:pic>
        <p:nvPicPr>
          <p:cNvPr id="757" name="Shape 757"/>
          <p:cNvPicPr preferRelativeResize="0"/>
          <p:nvPr/>
        </p:nvPicPr>
        <p:blipFill rotWithShape="1">
          <a:blip r:embed="rId3">
            <a:alphaModFix/>
          </a:blip>
          <a:srcRect b="17235" l="2047" r="52454" t="17229"/>
          <a:stretch/>
        </p:blipFill>
        <p:spPr>
          <a:xfrm>
            <a:off x="4012063" y="4670396"/>
            <a:ext cx="336300" cy="322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72948"/>
            <a:ext cx="8229600" cy="187707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history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@ Alice</a:t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764" name="Shape 764"/>
          <p:cNvSpPr/>
          <p:nvPr/>
        </p:nvSpPr>
        <p:spPr>
          <a:xfrm>
            <a:off x="19296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c1</a:t>
            </a:r>
            <a:endParaRPr sz="1000"/>
          </a:p>
        </p:txBody>
      </p:sp>
      <p:cxnSp>
        <p:nvCxnSpPr>
          <p:cNvPr id="765" name="Shape 765"/>
          <p:cNvCxnSpPr>
            <a:stCxn id="764" idx="1"/>
            <a:endCxn id="763" idx="3"/>
          </p:cNvCxnSpPr>
          <p:nvPr/>
        </p:nvCxnSpPr>
        <p:spPr>
          <a:xfrm rot="10800000">
            <a:off x="1557025" y="3118738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6" name="Shape 766"/>
          <p:cNvSpPr/>
          <p:nvPr/>
        </p:nvSpPr>
        <p:spPr>
          <a:xfrm>
            <a:off x="30281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c2</a:t>
            </a:r>
            <a:endParaRPr sz="1000"/>
          </a:p>
        </p:txBody>
      </p:sp>
      <p:cxnSp>
        <p:nvCxnSpPr>
          <p:cNvPr id="767" name="Shape 767"/>
          <p:cNvCxnSpPr>
            <a:stCxn id="766" idx="1"/>
            <a:endCxn id="764" idx="3"/>
          </p:cNvCxnSpPr>
          <p:nvPr/>
        </p:nvCxnSpPr>
        <p:spPr>
          <a:xfrm rot="10800000">
            <a:off x="2691825" y="3118738"/>
            <a:ext cx="3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Shape 768"/>
          <p:cNvSpPr/>
          <p:nvPr/>
        </p:nvSpPr>
        <p:spPr>
          <a:xfrm>
            <a:off x="2012875" y="23239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v0.1</a:t>
            </a:r>
            <a:endParaRPr sz="1000"/>
          </a:p>
        </p:txBody>
      </p:sp>
      <p:cxnSp>
        <p:nvCxnSpPr>
          <p:cNvPr id="769" name="Shape 769"/>
          <p:cNvCxnSpPr>
            <a:stCxn id="768" idx="2"/>
            <a:endCxn id="764" idx="0"/>
          </p:cNvCxnSpPr>
          <p:nvPr/>
        </p:nvCxnSpPr>
        <p:spPr>
          <a:xfrm>
            <a:off x="2310775" y="263412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0" name="Shape 770"/>
          <p:cNvSpPr/>
          <p:nvPr/>
        </p:nvSpPr>
        <p:spPr>
          <a:xfrm>
            <a:off x="4209875" y="193947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771" name="Shape 771"/>
          <p:cNvCxnSpPr>
            <a:stCxn id="770" idx="2"/>
            <a:endCxn id="772" idx="0"/>
          </p:cNvCxnSpPr>
          <p:nvPr/>
        </p:nvCxnSpPr>
        <p:spPr>
          <a:xfrm>
            <a:off x="4507775" y="224967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3" name="Shape 773"/>
          <p:cNvCxnSpPr>
            <a:stCxn id="774" idx="2"/>
            <a:endCxn id="770" idx="0"/>
          </p:cNvCxnSpPr>
          <p:nvPr/>
        </p:nvCxnSpPr>
        <p:spPr>
          <a:xfrm>
            <a:off x="4507775" y="1723475"/>
            <a:ext cx="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5" name="Shape 775"/>
          <p:cNvSpPr/>
          <p:nvPr/>
        </p:nvSpPr>
        <p:spPr>
          <a:xfrm>
            <a:off x="4126625" y="329751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c3</a:t>
            </a:r>
            <a:endParaRPr sz="1000"/>
          </a:p>
        </p:txBody>
      </p:sp>
      <p:cxnSp>
        <p:nvCxnSpPr>
          <p:cNvPr id="776" name="Shape 776"/>
          <p:cNvCxnSpPr>
            <a:stCxn id="775" idx="1"/>
            <a:endCxn id="766" idx="3"/>
          </p:cNvCxnSpPr>
          <p:nvPr/>
        </p:nvCxnSpPr>
        <p:spPr>
          <a:xfrm rot="10800000">
            <a:off x="3790325" y="3118863"/>
            <a:ext cx="3363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Shape 772"/>
          <p:cNvSpPr/>
          <p:nvPr/>
        </p:nvSpPr>
        <p:spPr>
          <a:xfrm>
            <a:off x="4126625" y="258026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c4</a:t>
            </a:r>
            <a:endParaRPr sz="1000"/>
          </a:p>
        </p:txBody>
      </p:sp>
      <p:cxnSp>
        <p:nvCxnSpPr>
          <p:cNvPr id="777" name="Shape 777"/>
          <p:cNvCxnSpPr>
            <a:stCxn id="772" idx="1"/>
            <a:endCxn id="766" idx="3"/>
          </p:cNvCxnSpPr>
          <p:nvPr/>
        </p:nvCxnSpPr>
        <p:spPr>
          <a:xfrm flipH="1">
            <a:off x="3790325" y="2760113"/>
            <a:ext cx="3363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8" name="Shape 778"/>
          <p:cNvSpPr/>
          <p:nvPr/>
        </p:nvSpPr>
        <p:spPr>
          <a:xfrm>
            <a:off x="4209875" y="39878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mult</a:t>
            </a:r>
            <a:endParaRPr sz="1000"/>
          </a:p>
        </p:txBody>
      </p:sp>
      <p:cxnSp>
        <p:nvCxnSpPr>
          <p:cNvPr id="779" name="Shape 779"/>
          <p:cNvCxnSpPr>
            <a:stCxn id="778" idx="0"/>
          </p:cNvCxnSpPr>
          <p:nvPr/>
        </p:nvCxnSpPr>
        <p:spPr>
          <a:xfrm rot="10800000">
            <a:off x="4507775" y="365722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Shape 780"/>
          <p:cNvCxnSpPr/>
          <p:nvPr/>
        </p:nvCxnSpPr>
        <p:spPr>
          <a:xfrm rot="10800000">
            <a:off x="4507775" y="4298025"/>
            <a:ext cx="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Shape 781"/>
          <p:cNvSpPr/>
          <p:nvPr/>
        </p:nvSpPr>
        <p:spPr>
          <a:xfrm>
            <a:off x="4216925" y="141335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1000"/>
          </a:p>
        </p:txBody>
      </p:sp>
      <p:pic>
        <p:nvPicPr>
          <p:cNvPr id="782" name="Shape 782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3932363" y="1533161"/>
            <a:ext cx="336300" cy="322934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Shape 783"/>
          <p:cNvSpPr/>
          <p:nvPr/>
        </p:nvSpPr>
        <p:spPr>
          <a:xfrm>
            <a:off x="4216925" y="4548375"/>
            <a:ext cx="595800" cy="310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(Bob)</a:t>
            </a:r>
            <a:endParaRPr sz="1000"/>
          </a:p>
        </p:txBody>
      </p:sp>
      <p:pic>
        <p:nvPicPr>
          <p:cNvPr id="784" name="Shape 784"/>
          <p:cNvPicPr preferRelativeResize="0"/>
          <p:nvPr/>
        </p:nvPicPr>
        <p:blipFill rotWithShape="1">
          <a:blip r:embed="rId3">
            <a:alphaModFix/>
          </a:blip>
          <a:srcRect b="17235" l="2047" r="52454" t="17229"/>
          <a:stretch/>
        </p:blipFill>
        <p:spPr>
          <a:xfrm>
            <a:off x="4012063" y="4670396"/>
            <a:ext cx="336300" cy="322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@ Alice</a:t>
            </a: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791" name="Shape 791"/>
          <p:cNvSpPr/>
          <p:nvPr/>
        </p:nvSpPr>
        <p:spPr>
          <a:xfrm>
            <a:off x="19296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c1</a:t>
            </a:r>
            <a:endParaRPr sz="1000"/>
          </a:p>
        </p:txBody>
      </p:sp>
      <p:cxnSp>
        <p:nvCxnSpPr>
          <p:cNvPr id="792" name="Shape 792"/>
          <p:cNvCxnSpPr>
            <a:stCxn id="791" idx="1"/>
            <a:endCxn id="790" idx="3"/>
          </p:cNvCxnSpPr>
          <p:nvPr/>
        </p:nvCxnSpPr>
        <p:spPr>
          <a:xfrm rot="10800000">
            <a:off x="1557025" y="3118738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Shape 793"/>
          <p:cNvSpPr/>
          <p:nvPr/>
        </p:nvSpPr>
        <p:spPr>
          <a:xfrm>
            <a:off x="30281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c2</a:t>
            </a:r>
            <a:endParaRPr sz="1000"/>
          </a:p>
        </p:txBody>
      </p:sp>
      <p:cxnSp>
        <p:nvCxnSpPr>
          <p:cNvPr id="794" name="Shape 794"/>
          <p:cNvCxnSpPr>
            <a:stCxn id="793" idx="1"/>
            <a:endCxn id="791" idx="3"/>
          </p:cNvCxnSpPr>
          <p:nvPr/>
        </p:nvCxnSpPr>
        <p:spPr>
          <a:xfrm rot="10800000">
            <a:off x="2691825" y="3118738"/>
            <a:ext cx="3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Shape 795"/>
          <p:cNvSpPr/>
          <p:nvPr/>
        </p:nvSpPr>
        <p:spPr>
          <a:xfrm>
            <a:off x="2012875" y="23239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v0.1</a:t>
            </a:r>
            <a:endParaRPr sz="1000"/>
          </a:p>
        </p:txBody>
      </p:sp>
      <p:cxnSp>
        <p:nvCxnSpPr>
          <p:cNvPr id="796" name="Shape 796"/>
          <p:cNvCxnSpPr>
            <a:stCxn id="795" idx="2"/>
            <a:endCxn id="791" idx="0"/>
          </p:cNvCxnSpPr>
          <p:nvPr/>
        </p:nvCxnSpPr>
        <p:spPr>
          <a:xfrm>
            <a:off x="2310775" y="263412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7" name="Shape 797"/>
          <p:cNvSpPr/>
          <p:nvPr/>
        </p:nvSpPr>
        <p:spPr>
          <a:xfrm>
            <a:off x="4126625" y="329751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c3</a:t>
            </a:r>
            <a:endParaRPr sz="1000"/>
          </a:p>
        </p:txBody>
      </p:sp>
      <p:cxnSp>
        <p:nvCxnSpPr>
          <p:cNvPr id="798" name="Shape 798"/>
          <p:cNvCxnSpPr>
            <a:stCxn id="797" idx="1"/>
            <a:endCxn id="793" idx="3"/>
          </p:cNvCxnSpPr>
          <p:nvPr/>
        </p:nvCxnSpPr>
        <p:spPr>
          <a:xfrm rot="10800000">
            <a:off x="3790325" y="3118863"/>
            <a:ext cx="3363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Shape 799"/>
          <p:cNvSpPr/>
          <p:nvPr/>
        </p:nvSpPr>
        <p:spPr>
          <a:xfrm>
            <a:off x="4126625" y="258026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c4</a:t>
            </a:r>
            <a:endParaRPr sz="1000"/>
          </a:p>
        </p:txBody>
      </p:sp>
      <p:cxnSp>
        <p:nvCxnSpPr>
          <p:cNvPr id="800" name="Shape 800"/>
          <p:cNvCxnSpPr>
            <a:stCxn id="799" idx="1"/>
            <a:endCxn id="793" idx="3"/>
          </p:cNvCxnSpPr>
          <p:nvPr/>
        </p:nvCxnSpPr>
        <p:spPr>
          <a:xfrm flipH="1">
            <a:off x="3790325" y="2760113"/>
            <a:ext cx="3363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Shape 801"/>
          <p:cNvSpPr/>
          <p:nvPr/>
        </p:nvSpPr>
        <p:spPr>
          <a:xfrm>
            <a:off x="5308475" y="258026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c5</a:t>
            </a:r>
            <a:endParaRPr sz="1000"/>
          </a:p>
        </p:txBody>
      </p:sp>
      <p:cxnSp>
        <p:nvCxnSpPr>
          <p:cNvPr id="802" name="Shape 802"/>
          <p:cNvCxnSpPr>
            <a:stCxn id="801" idx="1"/>
            <a:endCxn id="799" idx="3"/>
          </p:cNvCxnSpPr>
          <p:nvPr/>
        </p:nvCxnSpPr>
        <p:spPr>
          <a:xfrm rot="10800000">
            <a:off x="4889075" y="2760113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3" name="Shape 803"/>
          <p:cNvSpPr/>
          <p:nvPr/>
        </p:nvSpPr>
        <p:spPr>
          <a:xfrm>
            <a:off x="4209875" y="39878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mult</a:t>
            </a:r>
            <a:endParaRPr sz="1000"/>
          </a:p>
        </p:txBody>
      </p:sp>
      <p:cxnSp>
        <p:nvCxnSpPr>
          <p:cNvPr id="804" name="Shape 804"/>
          <p:cNvCxnSpPr>
            <a:stCxn id="803" idx="0"/>
          </p:cNvCxnSpPr>
          <p:nvPr/>
        </p:nvCxnSpPr>
        <p:spPr>
          <a:xfrm rot="10800000">
            <a:off x="4507775" y="365722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5" name="Shape 805"/>
          <p:cNvSpPr/>
          <p:nvPr/>
        </p:nvSpPr>
        <p:spPr>
          <a:xfrm>
            <a:off x="5391725" y="193947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806" name="Shape 806"/>
          <p:cNvCxnSpPr>
            <a:stCxn id="805" idx="2"/>
          </p:cNvCxnSpPr>
          <p:nvPr/>
        </p:nvCxnSpPr>
        <p:spPr>
          <a:xfrm>
            <a:off x="5689625" y="224967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7" name="Shape 807"/>
          <p:cNvCxnSpPr/>
          <p:nvPr/>
        </p:nvCxnSpPr>
        <p:spPr>
          <a:xfrm rot="10800000">
            <a:off x="4507775" y="4298025"/>
            <a:ext cx="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8" name="Shape 808"/>
          <p:cNvSpPr/>
          <p:nvPr/>
        </p:nvSpPr>
        <p:spPr>
          <a:xfrm>
            <a:off x="5389910" y="141335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1000"/>
          </a:p>
        </p:txBody>
      </p:sp>
      <p:pic>
        <p:nvPicPr>
          <p:cNvPr id="809" name="Shape 809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5105348" y="1533161"/>
            <a:ext cx="336300" cy="322934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Shape 810"/>
          <p:cNvSpPr/>
          <p:nvPr/>
        </p:nvSpPr>
        <p:spPr>
          <a:xfrm>
            <a:off x="4216925" y="4548375"/>
            <a:ext cx="595800" cy="310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(Bob)</a:t>
            </a:r>
            <a:endParaRPr sz="1000"/>
          </a:p>
        </p:txBody>
      </p:sp>
      <p:pic>
        <p:nvPicPr>
          <p:cNvPr id="811" name="Shape 811"/>
          <p:cNvPicPr preferRelativeResize="0"/>
          <p:nvPr/>
        </p:nvPicPr>
        <p:blipFill rotWithShape="1">
          <a:blip r:embed="rId3">
            <a:alphaModFix/>
          </a:blip>
          <a:srcRect b="17235" l="2047" r="52454" t="17229"/>
          <a:stretch/>
        </p:blipFill>
        <p:spPr>
          <a:xfrm>
            <a:off x="4012063" y="4670396"/>
            <a:ext cx="336300" cy="322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Shape 812"/>
          <p:cNvCxnSpPr>
            <a:stCxn id="808" idx="2"/>
            <a:endCxn id="805" idx="0"/>
          </p:cNvCxnSpPr>
          <p:nvPr/>
        </p:nvCxnSpPr>
        <p:spPr>
          <a:xfrm>
            <a:off x="5687810" y="1723550"/>
            <a:ext cx="180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@ Bob</a:t>
            </a: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819" name="Shape 819"/>
          <p:cNvSpPr/>
          <p:nvPr/>
        </p:nvSpPr>
        <p:spPr>
          <a:xfrm>
            <a:off x="19296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c1</a:t>
            </a:r>
            <a:endParaRPr sz="1000"/>
          </a:p>
        </p:txBody>
      </p:sp>
      <p:cxnSp>
        <p:nvCxnSpPr>
          <p:cNvPr id="820" name="Shape 820"/>
          <p:cNvCxnSpPr>
            <a:stCxn id="819" idx="1"/>
            <a:endCxn id="818" idx="3"/>
          </p:cNvCxnSpPr>
          <p:nvPr/>
        </p:nvCxnSpPr>
        <p:spPr>
          <a:xfrm rot="10800000">
            <a:off x="1557025" y="3118738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Shape 821"/>
          <p:cNvSpPr/>
          <p:nvPr/>
        </p:nvSpPr>
        <p:spPr>
          <a:xfrm>
            <a:off x="30281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c2</a:t>
            </a:r>
            <a:endParaRPr sz="1000"/>
          </a:p>
        </p:txBody>
      </p:sp>
      <p:cxnSp>
        <p:nvCxnSpPr>
          <p:cNvPr id="822" name="Shape 822"/>
          <p:cNvCxnSpPr>
            <a:stCxn id="821" idx="1"/>
            <a:endCxn id="819" idx="3"/>
          </p:cNvCxnSpPr>
          <p:nvPr/>
        </p:nvCxnSpPr>
        <p:spPr>
          <a:xfrm rot="10800000">
            <a:off x="2691825" y="3118738"/>
            <a:ext cx="3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3" name="Shape 823"/>
          <p:cNvSpPr/>
          <p:nvPr/>
        </p:nvSpPr>
        <p:spPr>
          <a:xfrm>
            <a:off x="2012875" y="23239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v0.1</a:t>
            </a:r>
            <a:endParaRPr sz="1000"/>
          </a:p>
        </p:txBody>
      </p:sp>
      <p:cxnSp>
        <p:nvCxnSpPr>
          <p:cNvPr id="824" name="Shape 824"/>
          <p:cNvCxnSpPr>
            <a:stCxn id="823" idx="2"/>
            <a:endCxn id="819" idx="0"/>
          </p:cNvCxnSpPr>
          <p:nvPr/>
        </p:nvCxnSpPr>
        <p:spPr>
          <a:xfrm>
            <a:off x="2310775" y="263412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5" name="Shape 825"/>
          <p:cNvSpPr/>
          <p:nvPr/>
        </p:nvSpPr>
        <p:spPr>
          <a:xfrm>
            <a:off x="4126625" y="329751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c3</a:t>
            </a:r>
            <a:endParaRPr sz="1000"/>
          </a:p>
        </p:txBody>
      </p:sp>
      <p:cxnSp>
        <p:nvCxnSpPr>
          <p:cNvPr id="826" name="Shape 826"/>
          <p:cNvCxnSpPr>
            <a:stCxn id="825" idx="1"/>
            <a:endCxn id="821" idx="3"/>
          </p:cNvCxnSpPr>
          <p:nvPr/>
        </p:nvCxnSpPr>
        <p:spPr>
          <a:xfrm rot="10800000">
            <a:off x="3790325" y="3118863"/>
            <a:ext cx="3363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7" name="Shape 827"/>
          <p:cNvSpPr/>
          <p:nvPr/>
        </p:nvSpPr>
        <p:spPr>
          <a:xfrm>
            <a:off x="4126625" y="258026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c4</a:t>
            </a:r>
            <a:endParaRPr sz="1000"/>
          </a:p>
        </p:txBody>
      </p:sp>
      <p:cxnSp>
        <p:nvCxnSpPr>
          <p:cNvPr id="828" name="Shape 828"/>
          <p:cNvCxnSpPr>
            <a:stCxn id="827" idx="1"/>
            <a:endCxn id="821" idx="3"/>
          </p:cNvCxnSpPr>
          <p:nvPr/>
        </p:nvCxnSpPr>
        <p:spPr>
          <a:xfrm flipH="1">
            <a:off x="3790325" y="2760113"/>
            <a:ext cx="3363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9" name="Shape 829"/>
          <p:cNvSpPr/>
          <p:nvPr/>
        </p:nvSpPr>
        <p:spPr>
          <a:xfrm>
            <a:off x="5308475" y="258026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c5</a:t>
            </a:r>
            <a:endParaRPr sz="1000"/>
          </a:p>
        </p:txBody>
      </p:sp>
      <p:cxnSp>
        <p:nvCxnSpPr>
          <p:cNvPr id="830" name="Shape 830"/>
          <p:cNvCxnSpPr>
            <a:stCxn id="829" idx="1"/>
            <a:endCxn id="827" idx="3"/>
          </p:cNvCxnSpPr>
          <p:nvPr/>
        </p:nvCxnSpPr>
        <p:spPr>
          <a:xfrm rot="10800000">
            <a:off x="4889075" y="2760113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1" name="Shape 831"/>
          <p:cNvSpPr/>
          <p:nvPr/>
        </p:nvSpPr>
        <p:spPr>
          <a:xfrm>
            <a:off x="5382860" y="39878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mult</a:t>
            </a:r>
            <a:endParaRPr sz="1000"/>
          </a:p>
        </p:txBody>
      </p:sp>
      <p:cxnSp>
        <p:nvCxnSpPr>
          <p:cNvPr id="832" name="Shape 832"/>
          <p:cNvCxnSpPr>
            <a:stCxn id="831" idx="0"/>
          </p:cNvCxnSpPr>
          <p:nvPr/>
        </p:nvCxnSpPr>
        <p:spPr>
          <a:xfrm rot="10800000">
            <a:off x="5680760" y="365722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Shape 833"/>
          <p:cNvCxnSpPr>
            <a:stCxn id="834" idx="1"/>
            <a:endCxn id="825" idx="3"/>
          </p:cNvCxnSpPr>
          <p:nvPr/>
        </p:nvCxnSpPr>
        <p:spPr>
          <a:xfrm rot="10800000">
            <a:off x="4889075" y="3477363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5" name="Shape 835"/>
          <p:cNvCxnSpPr/>
          <p:nvPr/>
        </p:nvCxnSpPr>
        <p:spPr>
          <a:xfrm rot="10800000">
            <a:off x="5680760" y="4298025"/>
            <a:ext cx="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6" name="Shape 836"/>
          <p:cNvSpPr/>
          <p:nvPr/>
        </p:nvSpPr>
        <p:spPr>
          <a:xfrm>
            <a:off x="5389910" y="4548375"/>
            <a:ext cx="595800" cy="310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(Bob)</a:t>
            </a:r>
            <a:endParaRPr sz="1000"/>
          </a:p>
        </p:txBody>
      </p:sp>
      <p:pic>
        <p:nvPicPr>
          <p:cNvPr id="837" name="Shape 837"/>
          <p:cNvPicPr preferRelativeResize="0"/>
          <p:nvPr/>
        </p:nvPicPr>
        <p:blipFill rotWithShape="1">
          <a:blip r:embed="rId3">
            <a:alphaModFix/>
          </a:blip>
          <a:srcRect b="17235" l="2047" r="52454" t="17229"/>
          <a:stretch/>
        </p:blipFill>
        <p:spPr>
          <a:xfrm>
            <a:off x="5185047" y="4670396"/>
            <a:ext cx="336300" cy="322934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/>
          <p:nvPr/>
        </p:nvSpPr>
        <p:spPr>
          <a:xfrm>
            <a:off x="5308475" y="329751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c6</a:t>
            </a:r>
            <a:endParaRPr sz="1000"/>
          </a:p>
        </p:txBody>
      </p:sp>
      <p:sp>
        <p:nvSpPr>
          <p:cNvPr id="838" name="Shape 838"/>
          <p:cNvSpPr/>
          <p:nvPr/>
        </p:nvSpPr>
        <p:spPr>
          <a:xfrm>
            <a:off x="5391725" y="193947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839" name="Shape 839"/>
          <p:cNvCxnSpPr>
            <a:stCxn id="838" idx="2"/>
          </p:cNvCxnSpPr>
          <p:nvPr/>
        </p:nvCxnSpPr>
        <p:spPr>
          <a:xfrm>
            <a:off x="5689625" y="224967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0" name="Shape 840"/>
          <p:cNvSpPr/>
          <p:nvPr/>
        </p:nvSpPr>
        <p:spPr>
          <a:xfrm>
            <a:off x="5389910" y="141335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1000"/>
          </a:p>
        </p:txBody>
      </p:sp>
      <p:pic>
        <p:nvPicPr>
          <p:cNvPr id="841" name="Shape 841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5105348" y="1533161"/>
            <a:ext cx="336300" cy="322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2" name="Shape 842"/>
          <p:cNvCxnSpPr>
            <a:stCxn id="840" idx="2"/>
            <a:endCxn id="838" idx="0"/>
          </p:cNvCxnSpPr>
          <p:nvPr/>
        </p:nvCxnSpPr>
        <p:spPr>
          <a:xfrm>
            <a:off x="5687810" y="1723550"/>
            <a:ext cx="180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merge @ Alice</a:t>
            </a: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849" name="Shape 849"/>
          <p:cNvSpPr/>
          <p:nvPr/>
        </p:nvSpPr>
        <p:spPr>
          <a:xfrm>
            <a:off x="19296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c1</a:t>
            </a:r>
            <a:endParaRPr sz="1000"/>
          </a:p>
        </p:txBody>
      </p:sp>
      <p:cxnSp>
        <p:nvCxnSpPr>
          <p:cNvPr id="850" name="Shape 850"/>
          <p:cNvCxnSpPr>
            <a:stCxn id="849" idx="1"/>
            <a:endCxn id="848" idx="3"/>
          </p:cNvCxnSpPr>
          <p:nvPr/>
        </p:nvCxnSpPr>
        <p:spPr>
          <a:xfrm rot="10800000">
            <a:off x="1557025" y="3118738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" name="Shape 851"/>
          <p:cNvSpPr/>
          <p:nvPr/>
        </p:nvSpPr>
        <p:spPr>
          <a:xfrm>
            <a:off x="30281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c2</a:t>
            </a:r>
            <a:endParaRPr sz="1000"/>
          </a:p>
        </p:txBody>
      </p:sp>
      <p:cxnSp>
        <p:nvCxnSpPr>
          <p:cNvPr id="852" name="Shape 852"/>
          <p:cNvCxnSpPr>
            <a:stCxn id="851" idx="1"/>
            <a:endCxn id="849" idx="3"/>
          </p:cNvCxnSpPr>
          <p:nvPr/>
        </p:nvCxnSpPr>
        <p:spPr>
          <a:xfrm rot="10800000">
            <a:off x="2691825" y="3118738"/>
            <a:ext cx="3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" name="Shape 853"/>
          <p:cNvSpPr/>
          <p:nvPr/>
        </p:nvSpPr>
        <p:spPr>
          <a:xfrm>
            <a:off x="2012875" y="23239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v0.1</a:t>
            </a:r>
            <a:endParaRPr sz="1000"/>
          </a:p>
        </p:txBody>
      </p:sp>
      <p:cxnSp>
        <p:nvCxnSpPr>
          <p:cNvPr id="854" name="Shape 854"/>
          <p:cNvCxnSpPr>
            <a:stCxn id="853" idx="2"/>
            <a:endCxn id="849" idx="0"/>
          </p:cNvCxnSpPr>
          <p:nvPr/>
        </p:nvCxnSpPr>
        <p:spPr>
          <a:xfrm>
            <a:off x="2310775" y="263412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Shape 855"/>
          <p:cNvSpPr/>
          <p:nvPr/>
        </p:nvSpPr>
        <p:spPr>
          <a:xfrm>
            <a:off x="4126625" y="329751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c3</a:t>
            </a:r>
            <a:endParaRPr sz="1000"/>
          </a:p>
        </p:txBody>
      </p:sp>
      <p:cxnSp>
        <p:nvCxnSpPr>
          <p:cNvPr id="856" name="Shape 856"/>
          <p:cNvCxnSpPr>
            <a:stCxn id="855" idx="1"/>
            <a:endCxn id="851" idx="3"/>
          </p:cNvCxnSpPr>
          <p:nvPr/>
        </p:nvCxnSpPr>
        <p:spPr>
          <a:xfrm rot="10800000">
            <a:off x="3790325" y="3118863"/>
            <a:ext cx="3363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7" name="Shape 857"/>
          <p:cNvSpPr/>
          <p:nvPr/>
        </p:nvSpPr>
        <p:spPr>
          <a:xfrm>
            <a:off x="4126625" y="258026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c4</a:t>
            </a:r>
            <a:endParaRPr sz="1000"/>
          </a:p>
        </p:txBody>
      </p:sp>
      <p:cxnSp>
        <p:nvCxnSpPr>
          <p:cNvPr id="858" name="Shape 858"/>
          <p:cNvCxnSpPr>
            <a:stCxn id="857" idx="1"/>
            <a:endCxn id="851" idx="3"/>
          </p:cNvCxnSpPr>
          <p:nvPr/>
        </p:nvCxnSpPr>
        <p:spPr>
          <a:xfrm flipH="1">
            <a:off x="3790325" y="2760113"/>
            <a:ext cx="3363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Shape 859"/>
          <p:cNvSpPr/>
          <p:nvPr/>
        </p:nvSpPr>
        <p:spPr>
          <a:xfrm>
            <a:off x="5308475" y="258026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c5</a:t>
            </a:r>
            <a:endParaRPr sz="1000"/>
          </a:p>
        </p:txBody>
      </p:sp>
      <p:cxnSp>
        <p:nvCxnSpPr>
          <p:cNvPr id="860" name="Shape 860"/>
          <p:cNvCxnSpPr>
            <a:stCxn id="859" idx="1"/>
            <a:endCxn id="857" idx="3"/>
          </p:cNvCxnSpPr>
          <p:nvPr/>
        </p:nvCxnSpPr>
        <p:spPr>
          <a:xfrm rot="10800000">
            <a:off x="4889075" y="2760113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1" name="Shape 861"/>
          <p:cNvSpPr/>
          <p:nvPr/>
        </p:nvSpPr>
        <p:spPr>
          <a:xfrm>
            <a:off x="5382860" y="39878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mult</a:t>
            </a:r>
            <a:endParaRPr sz="1000"/>
          </a:p>
        </p:txBody>
      </p:sp>
      <p:cxnSp>
        <p:nvCxnSpPr>
          <p:cNvPr id="862" name="Shape 862"/>
          <p:cNvCxnSpPr>
            <a:stCxn id="861" idx="0"/>
          </p:cNvCxnSpPr>
          <p:nvPr/>
        </p:nvCxnSpPr>
        <p:spPr>
          <a:xfrm rot="10800000">
            <a:off x="5680760" y="365722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3" name="Shape 863"/>
          <p:cNvCxnSpPr>
            <a:stCxn id="864" idx="1"/>
            <a:endCxn id="855" idx="3"/>
          </p:cNvCxnSpPr>
          <p:nvPr/>
        </p:nvCxnSpPr>
        <p:spPr>
          <a:xfrm rot="10800000">
            <a:off x="4889075" y="3477363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Shape 865"/>
          <p:cNvCxnSpPr/>
          <p:nvPr/>
        </p:nvCxnSpPr>
        <p:spPr>
          <a:xfrm rot="10800000">
            <a:off x="5680760" y="4298025"/>
            <a:ext cx="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Shape 866"/>
          <p:cNvSpPr/>
          <p:nvPr/>
        </p:nvSpPr>
        <p:spPr>
          <a:xfrm>
            <a:off x="5389910" y="4548375"/>
            <a:ext cx="595800" cy="310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(Bob)</a:t>
            </a:r>
            <a:endParaRPr sz="1000"/>
          </a:p>
        </p:txBody>
      </p:sp>
      <p:pic>
        <p:nvPicPr>
          <p:cNvPr id="867" name="Shape 867"/>
          <p:cNvPicPr preferRelativeResize="0"/>
          <p:nvPr/>
        </p:nvPicPr>
        <p:blipFill rotWithShape="1">
          <a:blip r:embed="rId3">
            <a:alphaModFix/>
          </a:blip>
          <a:srcRect b="17235" l="2047" r="52454" t="17229"/>
          <a:stretch/>
        </p:blipFill>
        <p:spPr>
          <a:xfrm>
            <a:off x="5185047" y="4670396"/>
            <a:ext cx="336300" cy="322934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Shape 864"/>
          <p:cNvSpPr/>
          <p:nvPr/>
        </p:nvSpPr>
        <p:spPr>
          <a:xfrm>
            <a:off x="5308475" y="329751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c6</a:t>
            </a:r>
            <a:endParaRPr sz="1000"/>
          </a:p>
        </p:txBody>
      </p:sp>
      <p:sp>
        <p:nvSpPr>
          <p:cNvPr id="868" name="Shape 868"/>
          <p:cNvSpPr/>
          <p:nvPr/>
        </p:nvSpPr>
        <p:spPr>
          <a:xfrm>
            <a:off x="6690525" y="224427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869" name="Shape 869"/>
          <p:cNvCxnSpPr>
            <a:stCxn id="868" idx="2"/>
          </p:cNvCxnSpPr>
          <p:nvPr/>
        </p:nvCxnSpPr>
        <p:spPr>
          <a:xfrm>
            <a:off x="6988425" y="255447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0" name="Shape 870"/>
          <p:cNvSpPr/>
          <p:nvPr/>
        </p:nvSpPr>
        <p:spPr>
          <a:xfrm>
            <a:off x="6607275" y="288506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c7</a:t>
            </a:r>
            <a:endParaRPr sz="1000"/>
          </a:p>
        </p:txBody>
      </p:sp>
      <p:cxnSp>
        <p:nvCxnSpPr>
          <p:cNvPr id="871" name="Shape 871"/>
          <p:cNvCxnSpPr>
            <a:stCxn id="870" idx="1"/>
            <a:endCxn id="859" idx="3"/>
          </p:cNvCxnSpPr>
          <p:nvPr/>
        </p:nvCxnSpPr>
        <p:spPr>
          <a:xfrm rot="10800000">
            <a:off x="6070875" y="2760113"/>
            <a:ext cx="5364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Shape 872"/>
          <p:cNvSpPr/>
          <p:nvPr/>
        </p:nvSpPr>
        <p:spPr>
          <a:xfrm>
            <a:off x="6685310" y="171815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1000"/>
          </a:p>
        </p:txBody>
      </p:sp>
      <p:pic>
        <p:nvPicPr>
          <p:cNvPr id="873" name="Shape 873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6400748" y="1837961"/>
            <a:ext cx="336300" cy="322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Shape 874"/>
          <p:cNvCxnSpPr>
            <a:stCxn id="872" idx="2"/>
          </p:cNvCxnSpPr>
          <p:nvPr/>
        </p:nvCxnSpPr>
        <p:spPr>
          <a:xfrm>
            <a:off x="6983210" y="2028350"/>
            <a:ext cx="1800" cy="2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Shape 875"/>
          <p:cNvCxnSpPr>
            <a:stCxn id="870" idx="1"/>
            <a:endCxn id="864" idx="3"/>
          </p:cNvCxnSpPr>
          <p:nvPr/>
        </p:nvCxnSpPr>
        <p:spPr>
          <a:xfrm flipH="1">
            <a:off x="6070875" y="3064913"/>
            <a:ext cx="53640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checkout master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@ Bob</a:t>
            </a:r>
            <a:endParaRPr/>
          </a:p>
        </p:txBody>
      </p:sp>
      <p:sp>
        <p:nvSpPr>
          <p:cNvPr id="881" name="Shape 881"/>
          <p:cNvSpPr/>
          <p:nvPr/>
        </p:nvSpPr>
        <p:spPr>
          <a:xfrm>
            <a:off x="7948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c0</a:t>
            </a:r>
            <a:endParaRPr sz="1000"/>
          </a:p>
        </p:txBody>
      </p:sp>
      <p:sp>
        <p:nvSpPr>
          <p:cNvPr id="882" name="Shape 882"/>
          <p:cNvSpPr/>
          <p:nvPr/>
        </p:nvSpPr>
        <p:spPr>
          <a:xfrm>
            <a:off x="19296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c1</a:t>
            </a:r>
            <a:endParaRPr sz="1000"/>
          </a:p>
        </p:txBody>
      </p:sp>
      <p:cxnSp>
        <p:nvCxnSpPr>
          <p:cNvPr id="883" name="Shape 883"/>
          <p:cNvCxnSpPr>
            <a:stCxn id="882" idx="1"/>
            <a:endCxn id="881" idx="3"/>
          </p:cNvCxnSpPr>
          <p:nvPr/>
        </p:nvCxnSpPr>
        <p:spPr>
          <a:xfrm rot="10800000">
            <a:off x="1557025" y="3118738"/>
            <a:ext cx="3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4" name="Shape 884"/>
          <p:cNvSpPr/>
          <p:nvPr/>
        </p:nvSpPr>
        <p:spPr>
          <a:xfrm>
            <a:off x="3028125" y="2938888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c2</a:t>
            </a:r>
            <a:endParaRPr sz="1000"/>
          </a:p>
        </p:txBody>
      </p:sp>
      <p:cxnSp>
        <p:nvCxnSpPr>
          <p:cNvPr id="885" name="Shape 885"/>
          <p:cNvCxnSpPr>
            <a:stCxn id="884" idx="1"/>
            <a:endCxn id="882" idx="3"/>
          </p:cNvCxnSpPr>
          <p:nvPr/>
        </p:nvCxnSpPr>
        <p:spPr>
          <a:xfrm rot="10800000">
            <a:off x="2691825" y="3118738"/>
            <a:ext cx="3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6" name="Shape 886"/>
          <p:cNvSpPr/>
          <p:nvPr/>
        </p:nvSpPr>
        <p:spPr>
          <a:xfrm>
            <a:off x="2012875" y="23239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v0.1</a:t>
            </a:r>
            <a:endParaRPr sz="1000"/>
          </a:p>
        </p:txBody>
      </p:sp>
      <p:cxnSp>
        <p:nvCxnSpPr>
          <p:cNvPr id="887" name="Shape 887"/>
          <p:cNvCxnSpPr>
            <a:stCxn id="886" idx="2"/>
            <a:endCxn id="882" idx="0"/>
          </p:cNvCxnSpPr>
          <p:nvPr/>
        </p:nvCxnSpPr>
        <p:spPr>
          <a:xfrm>
            <a:off x="2310775" y="263412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Shape 888"/>
          <p:cNvSpPr/>
          <p:nvPr/>
        </p:nvSpPr>
        <p:spPr>
          <a:xfrm>
            <a:off x="4126625" y="329751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c3</a:t>
            </a:r>
            <a:endParaRPr sz="1000"/>
          </a:p>
        </p:txBody>
      </p:sp>
      <p:cxnSp>
        <p:nvCxnSpPr>
          <p:cNvPr id="889" name="Shape 889"/>
          <p:cNvCxnSpPr>
            <a:stCxn id="888" idx="1"/>
            <a:endCxn id="884" idx="3"/>
          </p:cNvCxnSpPr>
          <p:nvPr/>
        </p:nvCxnSpPr>
        <p:spPr>
          <a:xfrm rot="10800000">
            <a:off x="3790325" y="3118863"/>
            <a:ext cx="3363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0" name="Shape 890"/>
          <p:cNvSpPr/>
          <p:nvPr/>
        </p:nvSpPr>
        <p:spPr>
          <a:xfrm>
            <a:off x="4126625" y="258026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c4</a:t>
            </a:r>
            <a:endParaRPr sz="1000"/>
          </a:p>
        </p:txBody>
      </p:sp>
      <p:cxnSp>
        <p:nvCxnSpPr>
          <p:cNvPr id="891" name="Shape 891"/>
          <p:cNvCxnSpPr>
            <a:stCxn id="890" idx="1"/>
            <a:endCxn id="884" idx="3"/>
          </p:cNvCxnSpPr>
          <p:nvPr/>
        </p:nvCxnSpPr>
        <p:spPr>
          <a:xfrm flipH="1">
            <a:off x="3790325" y="2760113"/>
            <a:ext cx="33630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2" name="Shape 892"/>
          <p:cNvSpPr/>
          <p:nvPr/>
        </p:nvSpPr>
        <p:spPr>
          <a:xfrm>
            <a:off x="5308475" y="258026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c5</a:t>
            </a:r>
            <a:endParaRPr sz="1000"/>
          </a:p>
        </p:txBody>
      </p:sp>
      <p:cxnSp>
        <p:nvCxnSpPr>
          <p:cNvPr id="893" name="Shape 893"/>
          <p:cNvCxnSpPr>
            <a:stCxn id="892" idx="1"/>
            <a:endCxn id="890" idx="3"/>
          </p:cNvCxnSpPr>
          <p:nvPr/>
        </p:nvCxnSpPr>
        <p:spPr>
          <a:xfrm rot="10800000">
            <a:off x="4889075" y="2760113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" name="Shape 894"/>
          <p:cNvSpPr/>
          <p:nvPr/>
        </p:nvSpPr>
        <p:spPr>
          <a:xfrm>
            <a:off x="5382860" y="398782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mult</a:t>
            </a:r>
            <a:endParaRPr sz="1000"/>
          </a:p>
        </p:txBody>
      </p:sp>
      <p:cxnSp>
        <p:nvCxnSpPr>
          <p:cNvPr id="895" name="Shape 895"/>
          <p:cNvCxnSpPr>
            <a:stCxn id="894" idx="0"/>
          </p:cNvCxnSpPr>
          <p:nvPr/>
        </p:nvCxnSpPr>
        <p:spPr>
          <a:xfrm rot="10800000">
            <a:off x="5680760" y="365722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6" name="Shape 896"/>
          <p:cNvCxnSpPr>
            <a:stCxn id="897" idx="1"/>
            <a:endCxn id="888" idx="3"/>
          </p:cNvCxnSpPr>
          <p:nvPr/>
        </p:nvCxnSpPr>
        <p:spPr>
          <a:xfrm rot="10800000">
            <a:off x="4889075" y="3477363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8" name="Shape 898"/>
          <p:cNvCxnSpPr>
            <a:stCxn id="899" idx="2"/>
            <a:endCxn id="900" idx="0"/>
          </p:cNvCxnSpPr>
          <p:nvPr/>
        </p:nvCxnSpPr>
        <p:spPr>
          <a:xfrm flipH="1">
            <a:off x="6988535" y="1875950"/>
            <a:ext cx="502800" cy="3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9" name="Shape 899"/>
          <p:cNvSpPr/>
          <p:nvPr/>
        </p:nvSpPr>
        <p:spPr>
          <a:xfrm>
            <a:off x="7193435" y="1565750"/>
            <a:ext cx="595800" cy="310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(Bob)</a:t>
            </a:r>
            <a:endParaRPr sz="1000"/>
          </a:p>
        </p:txBody>
      </p:sp>
      <p:pic>
        <p:nvPicPr>
          <p:cNvPr id="901" name="Shape 901"/>
          <p:cNvPicPr preferRelativeResize="0"/>
          <p:nvPr/>
        </p:nvPicPr>
        <p:blipFill rotWithShape="1">
          <a:blip r:embed="rId3">
            <a:alphaModFix/>
          </a:blip>
          <a:srcRect b="17235" l="2047" r="52454" t="17229"/>
          <a:stretch/>
        </p:blipFill>
        <p:spPr>
          <a:xfrm>
            <a:off x="6988572" y="1687771"/>
            <a:ext cx="336300" cy="322934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Shape 897"/>
          <p:cNvSpPr/>
          <p:nvPr/>
        </p:nvSpPr>
        <p:spPr>
          <a:xfrm>
            <a:off x="5308475" y="329751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c6</a:t>
            </a:r>
            <a:endParaRPr sz="1000"/>
          </a:p>
        </p:txBody>
      </p:sp>
      <p:sp>
        <p:nvSpPr>
          <p:cNvPr id="900" name="Shape 900"/>
          <p:cNvSpPr/>
          <p:nvPr/>
        </p:nvSpPr>
        <p:spPr>
          <a:xfrm>
            <a:off x="6690525" y="2244275"/>
            <a:ext cx="595800" cy="31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master</a:t>
            </a:r>
            <a:endParaRPr sz="1000"/>
          </a:p>
        </p:txBody>
      </p:sp>
      <p:cxnSp>
        <p:nvCxnSpPr>
          <p:cNvPr id="902" name="Shape 902"/>
          <p:cNvCxnSpPr>
            <a:stCxn id="900" idx="2"/>
          </p:cNvCxnSpPr>
          <p:nvPr/>
        </p:nvCxnSpPr>
        <p:spPr>
          <a:xfrm>
            <a:off x="6988425" y="2554475"/>
            <a:ext cx="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3" name="Shape 903"/>
          <p:cNvSpPr/>
          <p:nvPr/>
        </p:nvSpPr>
        <p:spPr>
          <a:xfrm>
            <a:off x="6607275" y="2885063"/>
            <a:ext cx="762300" cy="35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c7</a:t>
            </a:r>
            <a:endParaRPr sz="1000"/>
          </a:p>
        </p:txBody>
      </p:sp>
      <p:cxnSp>
        <p:nvCxnSpPr>
          <p:cNvPr id="904" name="Shape 904"/>
          <p:cNvCxnSpPr>
            <a:stCxn id="903" idx="1"/>
            <a:endCxn id="892" idx="3"/>
          </p:cNvCxnSpPr>
          <p:nvPr/>
        </p:nvCxnSpPr>
        <p:spPr>
          <a:xfrm rot="10800000">
            <a:off x="6070875" y="2760113"/>
            <a:ext cx="5364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5" name="Shape 905"/>
          <p:cNvSpPr/>
          <p:nvPr/>
        </p:nvSpPr>
        <p:spPr>
          <a:xfrm>
            <a:off x="6304310" y="1565750"/>
            <a:ext cx="595800" cy="31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(Alice)</a:t>
            </a:r>
            <a:endParaRPr sz="1000"/>
          </a:p>
        </p:txBody>
      </p:sp>
      <p:pic>
        <p:nvPicPr>
          <p:cNvPr id="906" name="Shape 906"/>
          <p:cNvPicPr preferRelativeResize="0"/>
          <p:nvPr/>
        </p:nvPicPr>
        <p:blipFill rotWithShape="1">
          <a:blip r:embed="rId3">
            <a:alphaModFix/>
          </a:blip>
          <a:srcRect b="17746" l="48837" r="5664" t="16718"/>
          <a:stretch/>
        </p:blipFill>
        <p:spPr>
          <a:xfrm>
            <a:off x="6019748" y="1685561"/>
            <a:ext cx="336300" cy="322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7" name="Shape 907"/>
          <p:cNvCxnSpPr>
            <a:stCxn id="905" idx="2"/>
            <a:endCxn id="900" idx="0"/>
          </p:cNvCxnSpPr>
          <p:nvPr/>
        </p:nvCxnSpPr>
        <p:spPr>
          <a:xfrm>
            <a:off x="6602210" y="1875950"/>
            <a:ext cx="386100" cy="3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Shape 908"/>
          <p:cNvCxnSpPr>
            <a:stCxn id="903" idx="1"/>
            <a:endCxn id="897" idx="3"/>
          </p:cNvCxnSpPr>
          <p:nvPr/>
        </p:nvCxnSpPr>
        <p:spPr>
          <a:xfrm flipH="1">
            <a:off x="6070875" y="3064913"/>
            <a:ext cx="536400" cy="4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Branch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5" name="Shape 9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Branch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2" name="Shape 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Branch 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9" name="Shape 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357378"/>
            <a:ext cx="6806297" cy="348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</a:t>
            </a:r>
            <a:r>
              <a:rPr i="1"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print_multiplication() </a:t>
            </a: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multiplication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Shape 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38" y="1357378"/>
            <a:ext cx="6735715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Shape 942"/>
          <p:cNvSpPr txBox="1"/>
          <p:nvPr>
            <p:ph type="title"/>
          </p:nvPr>
        </p:nvSpPr>
        <p:spPr>
          <a:xfrm>
            <a:off x="457200" y="205978"/>
            <a:ext cx="82296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 commit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138" y="1357378"/>
            <a:ext cx="6735715" cy="348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ala de Cinza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